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0433D-E98C-498B-927E-D4575E552C22}" v="11" dt="2023-12-04T05:35:20.731"/>
    <p1510:client id="{D4E622C1-3029-2215-2082-378FC23A54AC}" v="60" dt="2023-12-03T19:16:00.83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60000" autoAdjust="0"/>
  </p:normalViewPr>
  <p:slideViewPr>
    <p:cSldViewPr>
      <p:cViewPr varScale="1">
        <p:scale>
          <a:sx n="65" d="100"/>
          <a:sy n="65" d="100"/>
        </p:scale>
        <p:origin x="1949" y="48"/>
      </p:cViewPr>
      <p:guideLst>
        <p:guide orient="horz" pos="2880"/>
        <p:guide pos="2160"/>
      </p:guideLst>
    </p:cSldViewPr>
  </p:slideViewPr>
  <p:notesTextViewPr>
    <p:cViewPr>
      <p:scale>
        <a:sx n="100" d="100"/>
        <a:sy n="100" d="100"/>
      </p:scale>
      <p:origin x="0" y="-80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jinder Singh" userId="6c5c6a6d-75dc-4283-8573-09a640553b5f" providerId="ADAL" clId="{1C60433D-E98C-498B-927E-D4575E552C22}"/>
    <pc:docChg chg="undo custSel modSld">
      <pc:chgData name="Manjinder Singh" userId="6c5c6a6d-75dc-4283-8573-09a640553b5f" providerId="ADAL" clId="{1C60433D-E98C-498B-927E-D4575E552C22}" dt="2023-12-04T13:16:00.470" v="59" actId="20577"/>
      <pc:docMkLst>
        <pc:docMk/>
      </pc:docMkLst>
      <pc:sldChg chg="modSp mod">
        <pc:chgData name="Manjinder Singh" userId="6c5c6a6d-75dc-4283-8573-09a640553b5f" providerId="ADAL" clId="{1C60433D-E98C-498B-927E-D4575E552C22}" dt="2023-12-03T11:40:09.798" v="15" actId="166"/>
        <pc:sldMkLst>
          <pc:docMk/>
          <pc:sldMk cId="0" sldId="256"/>
        </pc:sldMkLst>
        <pc:picChg chg="mod ord">
          <ac:chgData name="Manjinder Singh" userId="6c5c6a6d-75dc-4283-8573-09a640553b5f" providerId="ADAL" clId="{1C60433D-E98C-498B-927E-D4575E552C22}" dt="2023-12-03T11:40:09.798" v="15" actId="166"/>
          <ac:picMkLst>
            <pc:docMk/>
            <pc:sldMk cId="0" sldId="256"/>
            <ac:picMk id="2" creationId="{00000000-0000-0000-0000-000000000000}"/>
          </ac:picMkLst>
        </pc:picChg>
      </pc:sldChg>
      <pc:sldChg chg="addSp delSp modSp mod setBg">
        <pc:chgData name="Manjinder Singh" userId="6c5c6a6d-75dc-4283-8573-09a640553b5f" providerId="ADAL" clId="{1C60433D-E98C-498B-927E-D4575E552C22}" dt="2023-12-03T14:12:11.402" v="32" actId="207"/>
        <pc:sldMkLst>
          <pc:docMk/>
          <pc:sldMk cId="0" sldId="257"/>
        </pc:sldMkLst>
        <pc:spChg chg="mod">
          <ac:chgData name="Manjinder Singh" userId="6c5c6a6d-75dc-4283-8573-09a640553b5f" providerId="ADAL" clId="{1C60433D-E98C-498B-927E-D4575E552C22}" dt="2023-12-03T14:12:11.402" v="32" actId="207"/>
          <ac:spMkLst>
            <pc:docMk/>
            <pc:sldMk cId="0" sldId="257"/>
            <ac:spMk id="3" creationId="{00000000-0000-0000-0000-000000000000}"/>
          </ac:spMkLst>
        </pc:spChg>
        <pc:spChg chg="mod">
          <ac:chgData name="Manjinder Singh" userId="6c5c6a6d-75dc-4283-8573-09a640553b5f" providerId="ADAL" clId="{1C60433D-E98C-498B-927E-D4575E552C22}" dt="2023-12-03T14:12:11.402" v="32" actId="207"/>
          <ac:spMkLst>
            <pc:docMk/>
            <pc:sldMk cId="0" sldId="257"/>
            <ac:spMk id="4" creationId="{00000000-0000-0000-0000-000000000000}"/>
          </ac:spMkLst>
        </pc:spChg>
        <pc:spChg chg="mod">
          <ac:chgData name="Manjinder Singh" userId="6c5c6a6d-75dc-4283-8573-09a640553b5f" providerId="ADAL" clId="{1C60433D-E98C-498B-927E-D4575E552C22}" dt="2023-12-03T14:12:11.402" v="32" actId="207"/>
          <ac:spMkLst>
            <pc:docMk/>
            <pc:sldMk cId="0" sldId="257"/>
            <ac:spMk id="5" creationId="{00000000-0000-0000-0000-000000000000}"/>
          </ac:spMkLst>
        </pc:spChg>
        <pc:spChg chg="mod">
          <ac:chgData name="Manjinder Singh" userId="6c5c6a6d-75dc-4283-8573-09a640553b5f" providerId="ADAL" clId="{1C60433D-E98C-498B-927E-D4575E552C22}" dt="2023-12-03T14:12:11.402" v="32" actId="207"/>
          <ac:spMkLst>
            <pc:docMk/>
            <pc:sldMk cId="0" sldId="257"/>
            <ac:spMk id="6" creationId="{00000000-0000-0000-0000-000000000000}"/>
          </ac:spMkLst>
        </pc:spChg>
        <pc:spChg chg="mod">
          <ac:chgData name="Manjinder Singh" userId="6c5c6a6d-75dc-4283-8573-09a640553b5f" providerId="ADAL" clId="{1C60433D-E98C-498B-927E-D4575E552C22}" dt="2023-12-03T14:12:11.402" v="32" actId="207"/>
          <ac:spMkLst>
            <pc:docMk/>
            <pc:sldMk cId="0" sldId="257"/>
            <ac:spMk id="7" creationId="{00000000-0000-0000-0000-000000000000}"/>
          </ac:spMkLst>
        </pc:spChg>
        <pc:spChg chg="mod">
          <ac:chgData name="Manjinder Singh" userId="6c5c6a6d-75dc-4283-8573-09a640553b5f" providerId="ADAL" clId="{1C60433D-E98C-498B-927E-D4575E552C22}" dt="2023-12-03T14:12:11.402" v="32" actId="207"/>
          <ac:spMkLst>
            <pc:docMk/>
            <pc:sldMk cId="0" sldId="257"/>
            <ac:spMk id="8" creationId="{00000000-0000-0000-0000-000000000000}"/>
          </ac:spMkLst>
        </pc:spChg>
        <pc:spChg chg="mod">
          <ac:chgData name="Manjinder Singh" userId="6c5c6a6d-75dc-4283-8573-09a640553b5f" providerId="ADAL" clId="{1C60433D-E98C-498B-927E-D4575E552C22}" dt="2023-12-03T11:39:42.984" v="10" actId="26606"/>
          <ac:spMkLst>
            <pc:docMk/>
            <pc:sldMk cId="0" sldId="257"/>
            <ac:spMk id="9" creationId="{00000000-0000-0000-0000-000000000000}"/>
          </ac:spMkLst>
        </pc:spChg>
        <pc:spChg chg="mod">
          <ac:chgData name="Manjinder Singh" userId="6c5c6a6d-75dc-4283-8573-09a640553b5f" providerId="ADAL" clId="{1C60433D-E98C-498B-927E-D4575E552C22}" dt="2023-12-03T11:39:42.984" v="10" actId="26606"/>
          <ac:spMkLst>
            <pc:docMk/>
            <pc:sldMk cId="0" sldId="257"/>
            <ac:spMk id="10" creationId="{00000000-0000-0000-0000-000000000000}"/>
          </ac:spMkLst>
        </pc:spChg>
        <pc:spChg chg="add del">
          <ac:chgData name="Manjinder Singh" userId="6c5c6a6d-75dc-4283-8573-09a640553b5f" providerId="ADAL" clId="{1C60433D-E98C-498B-927E-D4575E552C22}" dt="2023-12-03T11:39:36.571" v="6" actId="26606"/>
          <ac:spMkLst>
            <pc:docMk/>
            <pc:sldMk cId="0" sldId="257"/>
            <ac:spMk id="23" creationId="{75E66D3F-14EA-4BCD-819B-EEF581746B88}"/>
          </ac:spMkLst>
        </pc:spChg>
        <pc:spChg chg="add del">
          <ac:chgData name="Manjinder Singh" userId="6c5c6a6d-75dc-4283-8573-09a640553b5f" providerId="ADAL" clId="{1C60433D-E98C-498B-927E-D4575E552C22}" dt="2023-12-03T11:39:41.275" v="8" actId="26606"/>
          <ac:spMkLst>
            <pc:docMk/>
            <pc:sldMk cId="0" sldId="257"/>
            <ac:spMk id="29" creationId="{6C22FCAC-D7EC-4A52-B153-FF761E2235B3}"/>
          </ac:spMkLst>
        </pc:spChg>
        <pc:spChg chg="add del">
          <ac:chgData name="Manjinder Singh" userId="6c5c6a6d-75dc-4283-8573-09a640553b5f" providerId="ADAL" clId="{1C60433D-E98C-498B-927E-D4575E552C22}" dt="2023-12-03T11:39:36.571" v="6" actId="26606"/>
          <ac:spMkLst>
            <pc:docMk/>
            <pc:sldMk cId="0" sldId="257"/>
            <ac:spMk id="31" creationId="{DD5289D1-D3B7-4C53-823E-280A79C02EBF}"/>
          </ac:spMkLst>
        </pc:spChg>
        <pc:spChg chg="add del">
          <ac:chgData name="Manjinder Singh" userId="6c5c6a6d-75dc-4283-8573-09a640553b5f" providerId="ADAL" clId="{1C60433D-E98C-498B-927E-D4575E552C22}" dt="2023-12-03T11:39:41.275" v="8" actId="26606"/>
          <ac:spMkLst>
            <pc:docMk/>
            <pc:sldMk cId="0" sldId="257"/>
            <ac:spMk id="37" creationId="{333F0879-3DA0-4CB8-B35E-A0AD42558191}"/>
          </ac:spMkLst>
        </pc:spChg>
        <pc:spChg chg="add del">
          <ac:chgData name="Manjinder Singh" userId="6c5c6a6d-75dc-4283-8573-09a640553b5f" providerId="ADAL" clId="{1C60433D-E98C-498B-927E-D4575E552C22}" dt="2023-12-03T11:39:41.275" v="8" actId="26606"/>
          <ac:spMkLst>
            <pc:docMk/>
            <pc:sldMk cId="0" sldId="257"/>
            <ac:spMk id="38" creationId="{324D2183-F388-476E-92A9-D6639D698580}"/>
          </ac:spMkLst>
        </pc:spChg>
        <pc:spChg chg="add del">
          <ac:chgData name="Manjinder Singh" userId="6c5c6a6d-75dc-4283-8573-09a640553b5f" providerId="ADAL" clId="{1C60433D-E98C-498B-927E-D4575E552C22}" dt="2023-12-03T11:39:41.275" v="8" actId="26606"/>
          <ac:spMkLst>
            <pc:docMk/>
            <pc:sldMk cId="0" sldId="257"/>
            <ac:spMk id="39" creationId="{243462E7-1698-4B21-BE89-AEFAC7C2FEFA}"/>
          </ac:spMkLst>
        </pc:spChg>
        <pc:spChg chg="add del">
          <ac:chgData name="Manjinder Singh" userId="6c5c6a6d-75dc-4283-8573-09a640553b5f" providerId="ADAL" clId="{1C60433D-E98C-498B-927E-D4575E552C22}" dt="2023-12-03T11:39:42.984" v="10" actId="26606"/>
          <ac:spMkLst>
            <pc:docMk/>
            <pc:sldMk cId="0" sldId="257"/>
            <ac:spMk id="44" creationId="{7E61F402-3445-458A-9A2B-D28FD288390C}"/>
          </ac:spMkLst>
        </pc:spChg>
        <pc:grpChg chg="add mod ord">
          <ac:chgData name="Manjinder Singh" userId="6c5c6a6d-75dc-4283-8573-09a640553b5f" providerId="ADAL" clId="{1C60433D-E98C-498B-927E-D4575E552C22}" dt="2023-12-03T14:12:11.402" v="32" actId="207"/>
          <ac:grpSpMkLst>
            <pc:docMk/>
            <pc:sldMk cId="0" sldId="257"/>
            <ac:grpSpMk id="2" creationId="{00000000-0000-0000-0000-000000000000}"/>
          </ac:grpSpMkLst>
        </pc:grpChg>
        <pc:grpChg chg="add del">
          <ac:chgData name="Manjinder Singh" userId="6c5c6a6d-75dc-4283-8573-09a640553b5f" providerId="ADAL" clId="{1C60433D-E98C-498B-927E-D4575E552C22}" dt="2023-12-03T11:39:35.172" v="4" actId="26606"/>
          <ac:grpSpMkLst>
            <pc:docMk/>
            <pc:sldMk cId="0" sldId="257"/>
            <ac:grpSpMk id="15" creationId="{3F6D81C7-B083-478E-82FE-089A8CB72EB8}"/>
          </ac:grpSpMkLst>
        </pc:grpChg>
        <pc:grpChg chg="add del">
          <ac:chgData name="Manjinder Singh" userId="6c5c6a6d-75dc-4283-8573-09a640553b5f" providerId="ADAL" clId="{1C60433D-E98C-498B-927E-D4575E552C22}" dt="2023-12-03T11:39:36.571" v="6" actId="26606"/>
          <ac:grpSpMkLst>
            <pc:docMk/>
            <pc:sldMk cId="0" sldId="257"/>
            <ac:grpSpMk id="24" creationId="{3F6D81C7-B083-478E-82FE-089A8CB72EB8}"/>
          </ac:grpSpMkLst>
        </pc:grpChg>
        <pc:grpChg chg="add del">
          <ac:chgData name="Manjinder Singh" userId="6c5c6a6d-75dc-4283-8573-09a640553b5f" providerId="ADAL" clId="{1C60433D-E98C-498B-927E-D4575E552C22}" dt="2023-12-03T11:39:36.571" v="6" actId="26606"/>
          <ac:grpSpMkLst>
            <pc:docMk/>
            <pc:sldMk cId="0" sldId="257"/>
            <ac:grpSpMk id="25" creationId="{D49D3EDE-CC3B-4573-A04B-26F32F1B2E7C}"/>
          </ac:grpSpMkLst>
        </pc:grpChg>
        <pc:grpChg chg="add del">
          <ac:chgData name="Manjinder Singh" userId="6c5c6a6d-75dc-4283-8573-09a640553b5f" providerId="ADAL" clId="{1C60433D-E98C-498B-927E-D4575E552C22}" dt="2023-12-03T11:39:41.275" v="8" actId="26606"/>
          <ac:grpSpMkLst>
            <pc:docMk/>
            <pc:sldMk cId="0" sldId="257"/>
            <ac:grpSpMk id="35" creationId="{3F6D81C7-B083-478E-82FE-089A8CB72EB8}"/>
          </ac:grpSpMkLst>
        </pc:grpChg>
        <pc:grpChg chg="add del">
          <ac:chgData name="Manjinder Singh" userId="6c5c6a6d-75dc-4283-8573-09a640553b5f" providerId="ADAL" clId="{1C60433D-E98C-498B-927E-D4575E552C22}" dt="2023-12-03T11:39:42.984" v="10" actId="26606"/>
          <ac:grpSpMkLst>
            <pc:docMk/>
            <pc:sldMk cId="0" sldId="257"/>
            <ac:grpSpMk id="41" creationId="{3F6D81C7-B083-478E-82FE-089A8CB72EB8}"/>
          </ac:grpSpMkLst>
        </pc:grpChg>
        <pc:grpChg chg="add del">
          <ac:chgData name="Manjinder Singh" userId="6c5c6a6d-75dc-4283-8573-09a640553b5f" providerId="ADAL" clId="{1C60433D-E98C-498B-927E-D4575E552C22}" dt="2023-12-03T11:39:42.984" v="10" actId="26606"/>
          <ac:grpSpMkLst>
            <pc:docMk/>
            <pc:sldMk cId="0" sldId="257"/>
            <ac:grpSpMk id="45" creationId="{A673C096-95AE-4644-B76C-1DF1B667DC44}"/>
          </ac:grpSpMkLst>
        </pc:grpChg>
        <pc:cxnChg chg="add del">
          <ac:chgData name="Manjinder Singh" userId="6c5c6a6d-75dc-4283-8573-09a640553b5f" providerId="ADAL" clId="{1C60433D-E98C-498B-927E-D4575E552C22}" dt="2023-12-03T11:39:35.172" v="4" actId="26606"/>
          <ac:cxnSpMkLst>
            <pc:docMk/>
            <pc:sldMk cId="0" sldId="257"/>
            <ac:cxnSpMk id="21" creationId="{F06B54F2-CD11-4359-A7D6-DA7C76C091A6}"/>
          </ac:cxnSpMkLst>
        </pc:cxnChg>
        <pc:cxnChg chg="add del">
          <ac:chgData name="Manjinder Singh" userId="6c5c6a6d-75dc-4283-8573-09a640553b5f" providerId="ADAL" clId="{1C60433D-E98C-498B-927E-D4575E552C22}" dt="2023-12-03T11:39:36.571" v="6" actId="26606"/>
          <ac:cxnSpMkLst>
            <pc:docMk/>
            <pc:sldMk cId="0" sldId="257"/>
            <ac:cxnSpMk id="32" creationId="{F06B54F2-CD11-4359-A7D6-DA7C76C091A6}"/>
          </ac:cxnSpMkLst>
        </pc:cxnChg>
        <pc:cxnChg chg="add del">
          <ac:chgData name="Manjinder Singh" userId="6c5c6a6d-75dc-4283-8573-09a640553b5f" providerId="ADAL" clId="{1C60433D-E98C-498B-927E-D4575E552C22}" dt="2023-12-03T11:39:36.571" v="6" actId="26606"/>
          <ac:cxnSpMkLst>
            <pc:docMk/>
            <pc:sldMk cId="0" sldId="257"/>
            <ac:cxnSpMk id="33" creationId="{A456CE10-0EE3-4503-ACF3-1D53A6FDBBBF}"/>
          </ac:cxnSpMkLst>
        </pc:cxnChg>
        <pc:cxnChg chg="add del">
          <ac:chgData name="Manjinder Singh" userId="6c5c6a6d-75dc-4283-8573-09a640553b5f" providerId="ADAL" clId="{1C60433D-E98C-498B-927E-D4575E552C22}" dt="2023-12-03T11:39:41.275" v="8" actId="26606"/>
          <ac:cxnSpMkLst>
            <pc:docMk/>
            <pc:sldMk cId="0" sldId="257"/>
            <ac:cxnSpMk id="36" creationId="{F06B54F2-CD11-4359-A7D6-DA7C76C091A6}"/>
          </ac:cxnSpMkLst>
        </pc:cxnChg>
        <pc:cxnChg chg="add del">
          <ac:chgData name="Manjinder Singh" userId="6c5c6a6d-75dc-4283-8573-09a640553b5f" providerId="ADAL" clId="{1C60433D-E98C-498B-927E-D4575E552C22}" dt="2023-12-03T11:39:42.984" v="10" actId="26606"/>
          <ac:cxnSpMkLst>
            <pc:docMk/>
            <pc:sldMk cId="0" sldId="257"/>
            <ac:cxnSpMk id="43" creationId="{F06B54F2-CD11-4359-A7D6-DA7C76C091A6}"/>
          </ac:cxnSpMkLst>
        </pc:cxnChg>
        <pc:cxnChg chg="add del">
          <ac:chgData name="Manjinder Singh" userId="6c5c6a6d-75dc-4283-8573-09a640553b5f" providerId="ADAL" clId="{1C60433D-E98C-498B-927E-D4575E552C22}" dt="2023-12-03T11:39:42.984" v="10" actId="26606"/>
          <ac:cxnSpMkLst>
            <pc:docMk/>
            <pc:sldMk cId="0" sldId="257"/>
            <ac:cxnSpMk id="47" creationId="{2BE880E9-2B86-4CDB-B5B7-308745CDD19D}"/>
          </ac:cxnSpMkLst>
        </pc:cxnChg>
      </pc:sldChg>
      <pc:sldChg chg="addSp delSp modSp mod modClrScheme chgLayout">
        <pc:chgData name="Manjinder Singh" userId="6c5c6a6d-75dc-4283-8573-09a640553b5f" providerId="ADAL" clId="{1C60433D-E98C-498B-927E-D4575E552C22}" dt="2023-12-03T14:09:24.350" v="22"/>
        <pc:sldMkLst>
          <pc:docMk/>
          <pc:sldMk cId="0" sldId="258"/>
        </pc:sldMkLst>
        <pc:spChg chg="mod">
          <ac:chgData name="Manjinder Singh" userId="6c5c6a6d-75dc-4283-8573-09a640553b5f" providerId="ADAL" clId="{1C60433D-E98C-498B-927E-D4575E552C22}" dt="2023-12-03T14:09:24.350" v="22"/>
          <ac:spMkLst>
            <pc:docMk/>
            <pc:sldMk cId="0" sldId="258"/>
            <ac:spMk id="2" creationId="{00000000-0000-0000-0000-000000000000}"/>
          </ac:spMkLst>
        </pc:spChg>
        <pc:spChg chg="mod">
          <ac:chgData name="Manjinder Singh" userId="6c5c6a6d-75dc-4283-8573-09a640553b5f" providerId="ADAL" clId="{1C60433D-E98C-498B-927E-D4575E552C22}" dt="2023-12-03T11:40:50.317" v="19" actId="26606"/>
          <ac:spMkLst>
            <pc:docMk/>
            <pc:sldMk cId="0" sldId="258"/>
            <ac:spMk id="3" creationId="{00000000-0000-0000-0000-000000000000}"/>
          </ac:spMkLst>
        </pc:spChg>
        <pc:spChg chg="add del mod">
          <ac:chgData name="Manjinder Singh" userId="6c5c6a6d-75dc-4283-8573-09a640553b5f" providerId="ADAL" clId="{1C60433D-E98C-498B-927E-D4575E552C22}" dt="2023-12-03T11:40:50.317" v="19" actId="26606"/>
          <ac:spMkLst>
            <pc:docMk/>
            <pc:sldMk cId="0" sldId="258"/>
            <ac:spMk id="5" creationId="{B67C6356-4D74-10C5-2452-794270148B7C}"/>
          </ac:spMkLst>
        </pc:spChg>
        <pc:spChg chg="add del mod">
          <ac:chgData name="Manjinder Singh" userId="6c5c6a6d-75dc-4283-8573-09a640553b5f" providerId="ADAL" clId="{1C60433D-E98C-498B-927E-D4575E552C22}" dt="2023-12-03T11:40:41.086" v="17" actId="26606"/>
          <ac:spMkLst>
            <pc:docMk/>
            <pc:sldMk cId="0" sldId="258"/>
            <ac:spMk id="8" creationId="{B67C6356-4D74-10C5-2452-794270148B7C}"/>
          </ac:spMkLst>
        </pc:spChg>
      </pc:sldChg>
      <pc:sldChg chg="modSp mod modNotesTx">
        <pc:chgData name="Manjinder Singh" userId="6c5c6a6d-75dc-4283-8573-09a640553b5f" providerId="ADAL" clId="{1C60433D-E98C-498B-927E-D4575E552C22}" dt="2023-12-04T13:16:00.470" v="59" actId="20577"/>
        <pc:sldMkLst>
          <pc:docMk/>
          <pc:sldMk cId="0" sldId="259"/>
        </pc:sldMkLst>
        <pc:spChg chg="mod">
          <ac:chgData name="Manjinder Singh" userId="6c5c6a6d-75dc-4283-8573-09a640553b5f" providerId="ADAL" clId="{1C60433D-E98C-498B-927E-D4575E552C22}" dt="2023-12-04T03:49:52.555" v="34" actId="21"/>
          <ac:spMkLst>
            <pc:docMk/>
            <pc:sldMk cId="0" sldId="259"/>
            <ac:spMk id="2" creationId="{00000000-0000-0000-0000-000000000000}"/>
          </ac:spMkLst>
        </pc:spChg>
      </pc:sldChg>
      <pc:sldChg chg="modSp">
        <pc:chgData name="Manjinder Singh" userId="6c5c6a6d-75dc-4283-8573-09a640553b5f" providerId="ADAL" clId="{1C60433D-E98C-498B-927E-D4575E552C22}" dt="2023-12-03T14:09:24.350" v="22"/>
        <pc:sldMkLst>
          <pc:docMk/>
          <pc:sldMk cId="0" sldId="260"/>
        </pc:sldMkLst>
        <pc:spChg chg="mod">
          <ac:chgData name="Manjinder Singh" userId="6c5c6a6d-75dc-4283-8573-09a640553b5f" providerId="ADAL" clId="{1C60433D-E98C-498B-927E-D4575E552C22}" dt="2023-12-03T14:09:24.350" v="22"/>
          <ac:spMkLst>
            <pc:docMk/>
            <pc:sldMk cId="0" sldId="260"/>
            <ac:spMk id="2" creationId="{00000000-0000-0000-0000-000000000000}"/>
          </ac:spMkLst>
        </pc:spChg>
      </pc:sldChg>
      <pc:sldChg chg="addSp delSp modSp mod">
        <pc:chgData name="Manjinder Singh" userId="6c5c6a6d-75dc-4283-8573-09a640553b5f" providerId="ADAL" clId="{1C60433D-E98C-498B-927E-D4575E552C22}" dt="2023-12-04T05:08:01.844" v="42" actId="207"/>
        <pc:sldMkLst>
          <pc:docMk/>
          <pc:sldMk cId="0" sldId="261"/>
        </pc:sldMkLst>
        <pc:spChg chg="mod">
          <ac:chgData name="Manjinder Singh" userId="6c5c6a6d-75dc-4283-8573-09a640553b5f" providerId="ADAL" clId="{1C60433D-E98C-498B-927E-D4575E552C22}" dt="2023-12-04T05:08:01.844" v="42" actId="207"/>
          <ac:spMkLst>
            <pc:docMk/>
            <pc:sldMk cId="0" sldId="261"/>
            <ac:spMk id="9" creationId="{00000000-0000-0000-0000-000000000000}"/>
          </ac:spMkLst>
        </pc:spChg>
        <pc:spChg chg="add del mod">
          <ac:chgData name="Manjinder Singh" userId="6c5c6a6d-75dc-4283-8573-09a640553b5f" providerId="ADAL" clId="{1C60433D-E98C-498B-927E-D4575E552C22}" dt="2023-12-04T05:07:48.682" v="40" actId="478"/>
          <ac:spMkLst>
            <pc:docMk/>
            <pc:sldMk cId="0" sldId="261"/>
            <ac:spMk id="21" creationId="{7BD03C5F-E752-F0AC-AFF2-73558C041A5E}"/>
          </ac:spMkLst>
        </pc:spChg>
      </pc:sldChg>
      <pc:sldChg chg="addSp modSp mod">
        <pc:chgData name="Manjinder Singh" userId="6c5c6a6d-75dc-4283-8573-09a640553b5f" providerId="ADAL" clId="{1C60433D-E98C-498B-927E-D4575E552C22}" dt="2023-12-04T05:25:20.960" v="54" actId="1076"/>
        <pc:sldMkLst>
          <pc:docMk/>
          <pc:sldMk cId="0" sldId="262"/>
        </pc:sldMkLst>
        <pc:spChg chg="mod">
          <ac:chgData name="Manjinder Singh" userId="6c5c6a6d-75dc-4283-8573-09a640553b5f" providerId="ADAL" clId="{1C60433D-E98C-498B-927E-D4575E552C22}" dt="2023-12-04T05:19:35.781" v="46" actId="1076"/>
          <ac:spMkLst>
            <pc:docMk/>
            <pc:sldMk cId="0" sldId="262"/>
            <ac:spMk id="2" creationId="{00000000-0000-0000-0000-000000000000}"/>
          </ac:spMkLst>
        </pc:spChg>
        <pc:spChg chg="mod">
          <ac:chgData name="Manjinder Singh" userId="6c5c6a6d-75dc-4283-8573-09a640553b5f" providerId="ADAL" clId="{1C60433D-E98C-498B-927E-D4575E552C22}" dt="2023-12-04T05:25:20.960" v="54" actId="1076"/>
          <ac:spMkLst>
            <pc:docMk/>
            <pc:sldMk cId="0" sldId="262"/>
            <ac:spMk id="8" creationId="{00000000-0000-0000-0000-000000000000}"/>
          </ac:spMkLst>
        </pc:spChg>
        <pc:spChg chg="mod">
          <ac:chgData name="Manjinder Singh" userId="6c5c6a6d-75dc-4283-8573-09a640553b5f" providerId="ADAL" clId="{1C60433D-E98C-498B-927E-D4575E552C22}" dt="2023-12-04T05:25:19.963" v="52" actId="1076"/>
          <ac:spMkLst>
            <pc:docMk/>
            <pc:sldMk cId="0" sldId="262"/>
            <ac:spMk id="9" creationId="{00000000-0000-0000-0000-000000000000}"/>
          </ac:spMkLst>
        </pc:spChg>
        <pc:spChg chg="add mod">
          <ac:chgData name="Manjinder Singh" userId="6c5c6a6d-75dc-4283-8573-09a640553b5f" providerId="ADAL" clId="{1C60433D-E98C-498B-927E-D4575E552C22}" dt="2023-12-04T05:19:35.116" v="45" actId="571"/>
          <ac:spMkLst>
            <pc:docMk/>
            <pc:sldMk cId="0" sldId="262"/>
            <ac:spMk id="20" creationId="{D9B906A4-06E9-71AB-99EA-387ECC3969D1}"/>
          </ac:spMkLst>
        </pc:spChg>
      </pc:sldChg>
      <pc:sldChg chg="modSp">
        <pc:chgData name="Manjinder Singh" userId="6c5c6a6d-75dc-4283-8573-09a640553b5f" providerId="ADAL" clId="{1C60433D-E98C-498B-927E-D4575E552C22}" dt="2023-12-03T14:09:24.350" v="22"/>
        <pc:sldMkLst>
          <pc:docMk/>
          <pc:sldMk cId="0" sldId="263"/>
        </pc:sldMkLst>
        <pc:spChg chg="mod">
          <ac:chgData name="Manjinder Singh" userId="6c5c6a6d-75dc-4283-8573-09a640553b5f" providerId="ADAL" clId="{1C60433D-E98C-498B-927E-D4575E552C22}" dt="2023-12-03T14:09:24.350" v="22"/>
          <ac:spMkLst>
            <pc:docMk/>
            <pc:sldMk cId="0" sldId="263"/>
            <ac:spMk id="10" creationId="{00000000-0000-0000-0000-000000000000}"/>
          </ac:spMkLst>
        </pc:spChg>
      </pc:sldChg>
      <pc:sldChg chg="modSp">
        <pc:chgData name="Manjinder Singh" userId="6c5c6a6d-75dc-4283-8573-09a640553b5f" providerId="ADAL" clId="{1C60433D-E98C-498B-927E-D4575E552C22}" dt="2023-12-03T14:09:24.350" v="22"/>
        <pc:sldMkLst>
          <pc:docMk/>
          <pc:sldMk cId="0" sldId="264"/>
        </pc:sldMkLst>
        <pc:spChg chg="mod">
          <ac:chgData name="Manjinder Singh" userId="6c5c6a6d-75dc-4283-8573-09a640553b5f" providerId="ADAL" clId="{1C60433D-E98C-498B-927E-D4575E552C22}" dt="2023-12-03T14:09:24.350" v="22"/>
          <ac:spMkLst>
            <pc:docMk/>
            <pc:sldMk cId="0" sldId="264"/>
            <ac:spMk id="10" creationId="{00000000-0000-0000-0000-000000000000}"/>
          </ac:spMkLst>
        </pc:spChg>
      </pc:sldChg>
      <pc:sldChg chg="addSp modSp mod">
        <pc:chgData name="Manjinder Singh" userId="6c5c6a6d-75dc-4283-8573-09a640553b5f" providerId="ADAL" clId="{1C60433D-E98C-498B-927E-D4575E552C22}" dt="2023-12-04T05:35:53.536" v="58"/>
        <pc:sldMkLst>
          <pc:docMk/>
          <pc:sldMk cId="0" sldId="265"/>
        </pc:sldMkLst>
        <pc:spChg chg="mod">
          <ac:chgData name="Manjinder Singh" userId="6c5c6a6d-75dc-4283-8573-09a640553b5f" providerId="ADAL" clId="{1C60433D-E98C-498B-927E-D4575E552C22}" dt="2023-12-03T14:09:24.350" v="22"/>
          <ac:spMkLst>
            <pc:docMk/>
            <pc:sldMk cId="0" sldId="265"/>
            <ac:spMk id="9" creationId="{00000000-0000-0000-0000-000000000000}"/>
          </ac:spMkLst>
        </pc:spChg>
        <pc:spChg chg="mod">
          <ac:chgData name="Manjinder Singh" userId="6c5c6a6d-75dc-4283-8573-09a640553b5f" providerId="ADAL" clId="{1C60433D-E98C-498B-927E-D4575E552C22}" dt="2023-12-03T14:09:24.350" v="22"/>
          <ac:spMkLst>
            <pc:docMk/>
            <pc:sldMk cId="0" sldId="265"/>
            <ac:spMk id="10" creationId="{00000000-0000-0000-0000-000000000000}"/>
          </ac:spMkLst>
        </pc:spChg>
        <pc:spChg chg="add mod">
          <ac:chgData name="Manjinder Singh" userId="6c5c6a6d-75dc-4283-8573-09a640553b5f" providerId="ADAL" clId="{1C60433D-E98C-498B-927E-D4575E552C22}" dt="2023-12-04T05:35:53.536" v="58"/>
          <ac:spMkLst>
            <pc:docMk/>
            <pc:sldMk cId="0" sldId="265"/>
            <ac:spMk id="11" creationId="{84A57A89-87D0-3901-4B8A-8A1F4C5528E5}"/>
          </ac:spMkLst>
        </pc:spChg>
      </pc:sldChg>
      <pc:sldChg chg="modSp">
        <pc:chgData name="Manjinder Singh" userId="6c5c6a6d-75dc-4283-8573-09a640553b5f" providerId="ADAL" clId="{1C60433D-E98C-498B-927E-D4575E552C22}" dt="2023-12-03T14:09:24.350" v="22"/>
        <pc:sldMkLst>
          <pc:docMk/>
          <pc:sldMk cId="0" sldId="266"/>
        </pc:sldMkLst>
        <pc:spChg chg="mod">
          <ac:chgData name="Manjinder Singh" userId="6c5c6a6d-75dc-4283-8573-09a640553b5f" providerId="ADAL" clId="{1C60433D-E98C-498B-927E-D4575E552C22}" dt="2023-12-03T14:09:24.350" v="22"/>
          <ac:spMkLst>
            <pc:docMk/>
            <pc:sldMk cId="0" sldId="266"/>
            <ac:spMk id="2" creationId="{00000000-0000-0000-0000-000000000000}"/>
          </ac:spMkLst>
        </pc:spChg>
      </pc:sldChg>
      <pc:sldChg chg="modSp">
        <pc:chgData name="Manjinder Singh" userId="6c5c6a6d-75dc-4283-8573-09a640553b5f" providerId="ADAL" clId="{1C60433D-E98C-498B-927E-D4575E552C22}" dt="2023-12-03T14:09:24.350" v="22"/>
        <pc:sldMkLst>
          <pc:docMk/>
          <pc:sldMk cId="0" sldId="269"/>
        </pc:sldMkLst>
        <pc:spChg chg="mod">
          <ac:chgData name="Manjinder Singh" userId="6c5c6a6d-75dc-4283-8573-09a640553b5f" providerId="ADAL" clId="{1C60433D-E98C-498B-927E-D4575E552C22}" dt="2023-12-03T14:09:24.350" v="22"/>
          <ac:spMkLst>
            <pc:docMk/>
            <pc:sldMk cId="0" sldId="269"/>
            <ac:spMk id="2" creationId="{00000000-0000-0000-0000-000000000000}"/>
          </ac:spMkLst>
        </pc:spChg>
      </pc:sldChg>
    </pc:docChg>
  </pc:docChgLst>
  <pc:docChgLst>
    <pc:chgData name="Harbhajan Singh" userId="S::singh2i2@uwindsor.ca::7ca9ca65-564c-4605-a3e7-ddcdb2264bf9" providerId="AD" clId="Web-{D4E622C1-3029-2215-2082-378FC23A54AC}"/>
    <pc:docChg chg="modSld">
      <pc:chgData name="Harbhajan Singh" userId="S::singh2i2@uwindsor.ca::7ca9ca65-564c-4605-a3e7-ddcdb2264bf9" providerId="AD" clId="Web-{D4E622C1-3029-2215-2082-378FC23A54AC}" dt="2023-12-03T19:16:00.833" v="44" actId="1076"/>
      <pc:docMkLst>
        <pc:docMk/>
      </pc:docMkLst>
      <pc:sldChg chg="addSp delSp modSp modNotes">
        <pc:chgData name="Harbhajan Singh" userId="S::singh2i2@uwindsor.ca::7ca9ca65-564c-4605-a3e7-ddcdb2264bf9" providerId="AD" clId="Web-{D4E622C1-3029-2215-2082-378FC23A54AC}" dt="2023-12-03T19:16:00.833" v="44" actId="1076"/>
        <pc:sldMkLst>
          <pc:docMk/>
          <pc:sldMk cId="0" sldId="261"/>
        </pc:sldMkLst>
        <pc:spChg chg="mod">
          <ac:chgData name="Harbhajan Singh" userId="S::singh2i2@uwindsor.ca::7ca9ca65-564c-4605-a3e7-ddcdb2264bf9" providerId="AD" clId="Web-{D4E622C1-3029-2215-2082-378FC23A54AC}" dt="2023-12-03T19:15:53.802" v="43" actId="20577"/>
          <ac:spMkLst>
            <pc:docMk/>
            <pc:sldMk cId="0" sldId="261"/>
            <ac:spMk id="18" creationId="{00000000-0000-0000-0000-000000000000}"/>
          </ac:spMkLst>
        </pc:spChg>
        <pc:spChg chg="mod">
          <ac:chgData name="Harbhajan Singh" userId="S::singh2i2@uwindsor.ca::7ca9ca65-564c-4605-a3e7-ddcdb2264bf9" providerId="AD" clId="Web-{D4E622C1-3029-2215-2082-378FC23A54AC}" dt="2023-12-03T18:36:33.750" v="16" actId="14100"/>
          <ac:spMkLst>
            <pc:docMk/>
            <pc:sldMk cId="0" sldId="261"/>
            <ac:spMk id="19" creationId="{00000000-0000-0000-0000-000000000000}"/>
          </ac:spMkLst>
        </pc:spChg>
        <pc:grpChg chg="del">
          <ac:chgData name="Harbhajan Singh" userId="S::singh2i2@uwindsor.ca::7ca9ca65-564c-4605-a3e7-ddcdb2264bf9" providerId="AD" clId="Web-{D4E622C1-3029-2215-2082-378FC23A54AC}" dt="2023-12-03T19:08:45.294" v="28"/>
          <ac:grpSpMkLst>
            <pc:docMk/>
            <pc:sldMk cId="0" sldId="261"/>
            <ac:grpSpMk id="10" creationId="{00000000-0000-0000-0000-000000000000}"/>
          </ac:grpSpMkLst>
        </pc:grpChg>
        <pc:picChg chg="add mod">
          <ac:chgData name="Harbhajan Singh" userId="S::singh2i2@uwindsor.ca::7ca9ca65-564c-4605-a3e7-ddcdb2264bf9" providerId="AD" clId="Web-{D4E622C1-3029-2215-2082-378FC23A54AC}" dt="2023-12-03T19:16:00.833" v="44" actId="1076"/>
          <ac:picMkLst>
            <pc:docMk/>
            <pc:sldMk cId="0" sldId="261"/>
            <ac:picMk id="20" creationId="{649EF62A-113C-39E9-6F83-C8E111F3BB3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B4894EC8-E861-4A68-85CF-68C9103BA5A4}" type="datetimeFigureOut">
              <a:rPr lang="en-CA" smtClean="0"/>
              <a:t>2023-12-03</a:t>
            </a:fld>
            <a:endParaRPr lang="en-CA"/>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6AEAA37-E682-41CC-83E4-F806D44BC0D9}" type="slidenum">
              <a:rPr lang="en-CA" smtClean="0"/>
              <a:t>‹#›</a:t>
            </a:fld>
            <a:endParaRPr lang="en-CA"/>
          </a:p>
        </p:txBody>
      </p:sp>
    </p:spTree>
    <p:extLst>
      <p:ext uri="{BB962C8B-B14F-4D97-AF65-F5344CB8AC3E}">
        <p14:creationId xmlns:p14="http://schemas.microsoft.com/office/powerpoint/2010/main" val="3632156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Slide 1: Research Paper Title - "Let Me Unwind That For You: Exceptions to Backward Edge Protection"</a:t>
            </a:r>
            <a:endParaRPr lang="en-US" b="0" i="0" dirty="0">
              <a:solidFill>
                <a:srgbClr val="374151"/>
              </a:solidFill>
              <a:effectLst/>
              <a:latin typeface="Söhne"/>
            </a:endParaRPr>
          </a:p>
          <a:p>
            <a:pPr algn="l"/>
            <a:r>
              <a:rPr lang="en-US" b="0" i="0" dirty="0">
                <a:solidFill>
                  <a:srgbClr val="374151"/>
                </a:solidFill>
                <a:effectLst/>
                <a:latin typeface="Söhne"/>
              </a:rPr>
              <a:t>Good [morning/afternoon/evening], everyone. Today, I'm excited to present a research paper titled "Let Me Unwind That For You: Exceptions to Backward Edge Protection.” Let's dive into the key aspects of this intriguing study.</a:t>
            </a:r>
          </a:p>
          <a:p>
            <a:endParaRPr lang="en-CA" dirty="0"/>
          </a:p>
        </p:txBody>
      </p:sp>
      <p:sp>
        <p:nvSpPr>
          <p:cNvPr id="4" name="Slide Number Placeholder 3"/>
          <p:cNvSpPr>
            <a:spLocks noGrp="1"/>
          </p:cNvSpPr>
          <p:nvPr>
            <p:ph type="sldNum" sz="quarter" idx="5"/>
          </p:nvPr>
        </p:nvSpPr>
        <p:spPr/>
        <p:txBody>
          <a:bodyPr/>
          <a:lstStyle/>
          <a:p>
            <a:fld id="{96AEAA37-E682-41CC-83E4-F806D44BC0D9}" type="slidenum">
              <a:rPr lang="en-CA" smtClean="0"/>
              <a:t>1</a:t>
            </a:fld>
            <a:endParaRPr lang="en-CA"/>
          </a:p>
        </p:txBody>
      </p:sp>
    </p:spTree>
    <p:extLst>
      <p:ext uri="{BB962C8B-B14F-4D97-AF65-F5344CB8AC3E}">
        <p14:creationId xmlns:p14="http://schemas.microsoft.com/office/powerpoint/2010/main" val="1055385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Slide 2: Table of Contents (TOC)</a:t>
            </a:r>
            <a:endParaRPr lang="en-US" b="0" i="0" dirty="0">
              <a:solidFill>
                <a:srgbClr val="374151"/>
              </a:solidFill>
              <a:effectLst/>
              <a:latin typeface="Söhne"/>
            </a:endParaRPr>
          </a:p>
          <a:p>
            <a:pPr algn="l"/>
            <a:r>
              <a:rPr lang="en-US" b="0" i="0" dirty="0">
                <a:solidFill>
                  <a:srgbClr val="374151"/>
                </a:solidFill>
                <a:effectLst/>
                <a:latin typeface="Söhne"/>
              </a:rPr>
              <a:t>Before we delve into the paper, let's take a quick look at the table of contents. We'll start with an introduction, followed by an overview of the paper, an exploration of the identified problem, a discussion on existing protections, insights into new paradigms, and finally, conclude with the implications drawn from the research.</a:t>
            </a:r>
          </a:p>
          <a:p>
            <a:endParaRPr lang="en-CA" dirty="0"/>
          </a:p>
          <a:p>
            <a:r>
              <a:rPr lang="en-CA" dirty="0"/>
              <a:t>----</a:t>
            </a:r>
          </a:p>
          <a:p>
            <a:pPr algn="l"/>
            <a:r>
              <a:rPr lang="en-US" b="1" i="0" dirty="0">
                <a:solidFill>
                  <a:srgbClr val="374151"/>
                </a:solidFill>
                <a:effectLst/>
                <a:latin typeface="Söhne"/>
              </a:rPr>
              <a:t>Slide 2: Table of Contents (TOC)</a:t>
            </a:r>
            <a:endParaRPr lang="en-US" b="0" i="0" dirty="0">
              <a:solidFill>
                <a:srgbClr val="374151"/>
              </a:solidFill>
              <a:effectLst/>
              <a:latin typeface="Söhne"/>
            </a:endParaRPr>
          </a:p>
          <a:p>
            <a:pPr algn="l"/>
            <a:r>
              <a:rPr lang="en-US" b="0" i="0" dirty="0">
                <a:solidFill>
                  <a:srgbClr val="374151"/>
                </a:solidFill>
                <a:effectLst/>
                <a:latin typeface="Söhne"/>
              </a:rPr>
              <a:t>Before we jump into the paper, let's quickly glance at the table of contents. We'll commence with an introduction, proceed to an overview of the paper, delve into the identified problem, examine existing protections, discuss emerging paradigms, and wrap up with conclusions drawn from the research.</a:t>
            </a:r>
          </a:p>
          <a:p>
            <a:endParaRPr lang="en-CA" dirty="0"/>
          </a:p>
        </p:txBody>
      </p:sp>
      <p:sp>
        <p:nvSpPr>
          <p:cNvPr id="4" name="Slide Number Placeholder 3"/>
          <p:cNvSpPr>
            <a:spLocks noGrp="1"/>
          </p:cNvSpPr>
          <p:nvPr>
            <p:ph type="sldNum" sz="quarter" idx="5"/>
          </p:nvPr>
        </p:nvSpPr>
        <p:spPr/>
        <p:txBody>
          <a:bodyPr/>
          <a:lstStyle/>
          <a:p>
            <a:fld id="{96AEAA37-E682-41CC-83E4-F806D44BC0D9}" type="slidenum">
              <a:rPr lang="en-CA" smtClean="0"/>
              <a:t>2</a:t>
            </a:fld>
            <a:endParaRPr lang="en-CA"/>
          </a:p>
        </p:txBody>
      </p:sp>
    </p:spTree>
    <p:extLst>
      <p:ext uri="{BB962C8B-B14F-4D97-AF65-F5344CB8AC3E}">
        <p14:creationId xmlns:p14="http://schemas.microsoft.com/office/powerpoint/2010/main" val="2908734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Slide 3: Paper Overview</a:t>
            </a:r>
            <a:endParaRPr lang="en-US" b="0" i="0" dirty="0">
              <a:solidFill>
                <a:srgbClr val="374151"/>
              </a:solidFill>
              <a:effectLst/>
              <a:latin typeface="Söhne"/>
            </a:endParaRPr>
          </a:p>
          <a:p>
            <a:pPr algn="l"/>
            <a:r>
              <a:rPr lang="en-US" b="0" i="0" dirty="0">
                <a:solidFill>
                  <a:srgbClr val="374151"/>
                </a:solidFill>
                <a:effectLst/>
                <a:latin typeface="Söhne"/>
              </a:rPr>
              <a:t>Our paper investigates a fascinating aspect of software exploitation—</a:t>
            </a:r>
            <a:r>
              <a:rPr lang="en-US" b="1" i="0" dirty="0">
                <a:solidFill>
                  <a:srgbClr val="374151"/>
                </a:solidFill>
                <a:effectLst/>
                <a:latin typeface="Söhne"/>
              </a:rPr>
              <a:t>backward-edge control-flow hijacking</a:t>
            </a:r>
            <a:r>
              <a:rPr lang="en-US" b="0" i="0" dirty="0">
                <a:solidFill>
                  <a:srgbClr val="374151"/>
                </a:solidFill>
                <a:effectLst/>
                <a:latin typeface="Söhne"/>
              </a:rPr>
              <a:t>. Contrary to conventional wisdom, which assumes attackers manipulate return addresses directly, we introduce "Catch Handler Oriented Programming" (CHOP). CHOP exploits stack corruption to redirect execution to controlled catch handlers, enabling powerful primitives such as arbitrary code execution. The study showcases CHOP's applicability across platforms, surveys open-source packages for exploitable exception handlers, and proposes mitigations. This research uncovers novel attack opportunities, emphasizing the evolving landscape of control-flow manipulation and the necessity for adaptive defense strategies.</a:t>
            </a:r>
          </a:p>
          <a:p>
            <a:r>
              <a:rPr lang="en-CA" dirty="0"/>
              <a:t>-----</a:t>
            </a:r>
          </a:p>
          <a:p>
            <a:pPr algn="l"/>
            <a:r>
              <a:rPr lang="en-US" b="1" i="0" dirty="0">
                <a:solidFill>
                  <a:srgbClr val="374151"/>
                </a:solidFill>
                <a:effectLst/>
                <a:latin typeface="Söhne"/>
              </a:rPr>
              <a:t>Slide 3: Paper Overview</a:t>
            </a:r>
            <a:endParaRPr lang="en-US" b="0" i="0" dirty="0">
              <a:solidFill>
                <a:srgbClr val="374151"/>
              </a:solidFill>
              <a:effectLst/>
              <a:latin typeface="Söhne"/>
            </a:endParaRPr>
          </a:p>
          <a:p>
            <a:pPr algn="l"/>
            <a:r>
              <a:rPr lang="en-US" b="0" i="0" dirty="0">
                <a:solidFill>
                  <a:srgbClr val="374151"/>
                </a:solidFill>
                <a:effectLst/>
                <a:latin typeface="Söhne"/>
              </a:rPr>
              <a:t>Our paper delves into a fascinating facet of software exploitation—backward-edge control-flow hijacking. Challenging the conventional belief that attackers directly manipulate return addresses, we introduce "Catch Handler Oriented Programming" (CHOP). CHOP exploits stack corruption to divert execution to controlled catch handlers, enabling potent primitives like arbitrary code execution. The study demonstrates CHOP's versatility across platforms, surveys open-source packages for exploitable exception handlers, and suggests mitigations. This research unveils novel attack opportunities, underscoring the ever-changing landscape of control-flow manipulation and the need for adaptive defense strategies.</a:t>
            </a:r>
          </a:p>
          <a:p>
            <a:endParaRPr lang="en-CA" dirty="0"/>
          </a:p>
        </p:txBody>
      </p:sp>
      <p:sp>
        <p:nvSpPr>
          <p:cNvPr id="4" name="Slide Number Placeholder 3"/>
          <p:cNvSpPr>
            <a:spLocks noGrp="1"/>
          </p:cNvSpPr>
          <p:nvPr>
            <p:ph type="sldNum" sz="quarter" idx="5"/>
          </p:nvPr>
        </p:nvSpPr>
        <p:spPr/>
        <p:txBody>
          <a:bodyPr/>
          <a:lstStyle/>
          <a:p>
            <a:fld id="{96AEAA37-E682-41CC-83E4-F806D44BC0D9}" type="slidenum">
              <a:rPr lang="en-CA" smtClean="0"/>
              <a:t>3</a:t>
            </a:fld>
            <a:endParaRPr lang="en-CA"/>
          </a:p>
        </p:txBody>
      </p:sp>
    </p:spTree>
    <p:extLst>
      <p:ext uri="{BB962C8B-B14F-4D97-AF65-F5344CB8AC3E}">
        <p14:creationId xmlns:p14="http://schemas.microsoft.com/office/powerpoint/2010/main" val="4274343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Slide 4: Exceptional Control Flow</a:t>
            </a:r>
            <a:endParaRPr lang="en-US" b="0" i="0" dirty="0">
              <a:solidFill>
                <a:srgbClr val="374151"/>
              </a:solidFill>
              <a:effectLst/>
              <a:latin typeface="Söhne"/>
            </a:endParaRPr>
          </a:p>
          <a:p>
            <a:pPr algn="l"/>
            <a:r>
              <a:rPr lang="en-US" b="0" i="0" dirty="0">
                <a:solidFill>
                  <a:srgbClr val="374151"/>
                </a:solidFill>
                <a:effectLst/>
                <a:latin typeface="Söhne"/>
              </a:rPr>
              <a:t>To understand the context, let's clarify what exceptional control flow means.</a:t>
            </a:r>
          </a:p>
          <a:p>
            <a:pPr algn="l"/>
            <a:r>
              <a:rPr lang="en-US" b="0" i="0" dirty="0">
                <a:solidFill>
                  <a:srgbClr val="374151"/>
                </a:solidFill>
                <a:effectLst/>
                <a:latin typeface="Söhne"/>
              </a:rPr>
              <a:t>In the realm of computer science and programming, exceptional control flow refers to the path a program takes in response to unexpected events. Unlike normal control flow, where execution follows a sequential or conditional path, exceptional control flow is triggered by errors, exceptions, or external interrupts. For instance, consider a program reading a file. If the file doesn't exist, instead of crashing, the program might take an exceptional control flow to manage this error, perhaps by displaying an error message to the user.</a:t>
            </a:r>
          </a:p>
          <a:p>
            <a:endParaRPr lang="en-CA" dirty="0"/>
          </a:p>
        </p:txBody>
      </p:sp>
      <p:sp>
        <p:nvSpPr>
          <p:cNvPr id="4" name="Slide Number Placeholder 3"/>
          <p:cNvSpPr>
            <a:spLocks noGrp="1"/>
          </p:cNvSpPr>
          <p:nvPr>
            <p:ph type="sldNum" sz="quarter" idx="5"/>
          </p:nvPr>
        </p:nvSpPr>
        <p:spPr/>
        <p:txBody>
          <a:bodyPr/>
          <a:lstStyle/>
          <a:p>
            <a:fld id="{96AEAA37-E682-41CC-83E4-F806D44BC0D9}" type="slidenum">
              <a:rPr lang="en-CA" smtClean="0"/>
              <a:t>4</a:t>
            </a:fld>
            <a:endParaRPr lang="en-CA"/>
          </a:p>
        </p:txBody>
      </p:sp>
    </p:spTree>
    <p:extLst>
      <p:ext uri="{BB962C8B-B14F-4D97-AF65-F5344CB8AC3E}">
        <p14:creationId xmlns:p14="http://schemas.microsoft.com/office/powerpoint/2010/main" val="1378928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Slide 5: Importance of Exceptional Control Flow</a:t>
            </a:r>
            <a:endParaRPr lang="en-US" b="0" i="0" dirty="0">
              <a:solidFill>
                <a:srgbClr val="374151"/>
              </a:solidFill>
              <a:effectLst/>
              <a:latin typeface="Söhne"/>
            </a:endParaRPr>
          </a:p>
          <a:p>
            <a:pPr algn="l"/>
            <a:r>
              <a:rPr lang="en-US" b="0" i="0" dirty="0">
                <a:solidFill>
                  <a:srgbClr val="374151"/>
                </a:solidFill>
                <a:effectLst/>
                <a:latin typeface="Söhne"/>
              </a:rPr>
              <a:t>Now, why does exceptional control flow matter? Three critical aspects highlight its importance:</a:t>
            </a:r>
          </a:p>
          <a:p>
            <a:pPr algn="l">
              <a:buFont typeface="+mj-lt"/>
              <a:buAutoNum type="arabicPeriod"/>
            </a:pPr>
            <a:r>
              <a:rPr lang="en-US" b="1" i="0" dirty="0">
                <a:solidFill>
                  <a:srgbClr val="374151"/>
                </a:solidFill>
                <a:effectLst/>
                <a:latin typeface="Söhne"/>
              </a:rPr>
              <a:t>Robustness:</a:t>
            </a:r>
            <a:r>
              <a:rPr lang="en-US" b="0" i="0" dirty="0">
                <a:solidFill>
                  <a:srgbClr val="374151"/>
                </a:solidFill>
                <a:effectLst/>
                <a:latin typeface="Söhne"/>
              </a:rPr>
              <a:t> Exceptional control flow allows programs to handle unexpected situations gracefully without crashing, enhancing software reliability.</a:t>
            </a:r>
          </a:p>
          <a:p>
            <a:pPr algn="l">
              <a:buFont typeface="+mj-lt"/>
              <a:buAutoNum type="arabicPeriod"/>
            </a:pPr>
            <a:r>
              <a:rPr lang="en-US" b="1" i="0" dirty="0">
                <a:solidFill>
                  <a:srgbClr val="374151"/>
                </a:solidFill>
                <a:effectLst/>
                <a:latin typeface="Söhne"/>
              </a:rPr>
              <a:t>User Experience:</a:t>
            </a:r>
            <a:r>
              <a:rPr lang="en-US" b="0" i="0" dirty="0">
                <a:solidFill>
                  <a:srgbClr val="374151"/>
                </a:solidFill>
                <a:effectLst/>
                <a:latin typeface="Söhne"/>
              </a:rPr>
              <a:t> By providing meaningful error messages or alternative actions when something goes wrong, users are not left in the dark about what happened, improving overall user experience.</a:t>
            </a:r>
          </a:p>
          <a:p>
            <a:pPr algn="l">
              <a:buFont typeface="+mj-lt"/>
              <a:buAutoNum type="arabicPeriod"/>
            </a:pPr>
            <a:r>
              <a:rPr lang="en-US" b="1" i="0" dirty="0">
                <a:solidFill>
                  <a:srgbClr val="374151"/>
                </a:solidFill>
                <a:effectLst/>
                <a:latin typeface="Söhne"/>
              </a:rPr>
              <a:t>Security:</a:t>
            </a:r>
            <a:r>
              <a:rPr lang="en-US" b="0" i="0" dirty="0">
                <a:solidFill>
                  <a:srgbClr val="374151"/>
                </a:solidFill>
                <a:effectLst/>
                <a:latin typeface="Söhne"/>
              </a:rPr>
              <a:t> Proper exception handling is crucial for security. Without it, a program might inadvertently reveal sensitive information in its error messages, posing potential security vulnerabilities.</a:t>
            </a:r>
          </a:p>
          <a:p>
            <a:br>
              <a:rPr lang="en-CA" dirty="0"/>
            </a:br>
            <a:br>
              <a:rPr lang="en-CA" dirty="0"/>
            </a:br>
            <a:r>
              <a:rPr lang="en-US" b="0" i="0" dirty="0">
                <a:solidFill>
                  <a:srgbClr val="374151"/>
                </a:solidFill>
                <a:effectLst/>
                <a:latin typeface="Söhne"/>
              </a:rPr>
              <a:t>In conclusion, "Let Me Unwind That For You: Exceptions to Backward Edge Protection” offers a deep dive into the nuanced world of backward-edge control-flow hijacking, challenging established assumptions and paving the way for adaptive defense strategies in the evolving landscape of software exploitation. Thank you for your attention. I'll be happy to take any questions you may have.</a:t>
            </a:r>
          </a:p>
          <a:p>
            <a:endParaRPr lang="en-US" b="0" i="0" dirty="0">
              <a:solidFill>
                <a:srgbClr val="374151"/>
              </a:solidFill>
              <a:effectLst/>
              <a:latin typeface="Söhne"/>
            </a:endParaRPr>
          </a:p>
          <a:p>
            <a:r>
              <a:rPr lang="en-US" b="0" i="0" dirty="0">
                <a:solidFill>
                  <a:srgbClr val="374151"/>
                </a:solidFill>
                <a:effectLst/>
                <a:latin typeface="Söhne"/>
              </a:rPr>
              <a:t>---</a:t>
            </a:r>
          </a:p>
          <a:p>
            <a:pPr algn="l"/>
            <a:r>
              <a:rPr lang="en-US" b="1" i="0" dirty="0">
                <a:solidFill>
                  <a:srgbClr val="374151"/>
                </a:solidFill>
                <a:effectLst/>
                <a:latin typeface="Söhne"/>
              </a:rPr>
              <a:t>Slide 5: Importance of Exceptional Control Flow</a:t>
            </a:r>
            <a:endParaRPr lang="en-US" b="0" i="0" dirty="0">
              <a:solidFill>
                <a:srgbClr val="374151"/>
              </a:solidFill>
              <a:effectLst/>
              <a:latin typeface="Söhne"/>
            </a:endParaRPr>
          </a:p>
          <a:p>
            <a:pPr algn="l"/>
            <a:r>
              <a:rPr lang="en-US" b="0" i="0" dirty="0">
                <a:solidFill>
                  <a:srgbClr val="374151"/>
                </a:solidFill>
                <a:effectLst/>
                <a:latin typeface="Söhne"/>
              </a:rPr>
              <a:t>Now, why does exceptional control flow matter? Three vital aspects underscore its significance:</a:t>
            </a:r>
          </a:p>
          <a:p>
            <a:pPr algn="l">
              <a:buFont typeface="+mj-lt"/>
              <a:buAutoNum type="arabicPeriod"/>
            </a:pPr>
            <a:r>
              <a:rPr lang="en-US" b="1" i="0" dirty="0">
                <a:solidFill>
                  <a:srgbClr val="374151"/>
                </a:solidFill>
                <a:effectLst/>
                <a:latin typeface="Söhne"/>
              </a:rPr>
              <a:t>Robustness:</a:t>
            </a:r>
            <a:r>
              <a:rPr lang="en-US" b="0" i="0" dirty="0">
                <a:solidFill>
                  <a:srgbClr val="374151"/>
                </a:solidFill>
                <a:effectLst/>
                <a:latin typeface="Söhne"/>
              </a:rPr>
              <a:t> Exceptional control flow empowers programs to handle unforeseen situations gracefully without crashing, thereby enhancing software reliability.</a:t>
            </a:r>
          </a:p>
          <a:p>
            <a:pPr algn="l">
              <a:buFont typeface="+mj-lt"/>
              <a:buAutoNum type="arabicPeriod"/>
            </a:pPr>
            <a:r>
              <a:rPr lang="en-US" b="1" i="0" dirty="0">
                <a:solidFill>
                  <a:srgbClr val="374151"/>
                </a:solidFill>
                <a:effectLst/>
                <a:latin typeface="Söhne"/>
              </a:rPr>
              <a:t>User Experience:</a:t>
            </a:r>
            <a:r>
              <a:rPr lang="en-US" b="0" i="0" dirty="0">
                <a:solidFill>
                  <a:srgbClr val="374151"/>
                </a:solidFill>
                <a:effectLst/>
                <a:latin typeface="Söhne"/>
              </a:rPr>
              <a:t> By offering meaningful error messages or alternative actions when something goes awry, users are kept informed about the issue, contributing to an enhanced user experience.</a:t>
            </a:r>
          </a:p>
          <a:p>
            <a:pPr algn="l">
              <a:buFont typeface="+mj-lt"/>
              <a:buAutoNum type="arabicPeriod"/>
            </a:pPr>
            <a:r>
              <a:rPr lang="en-US" b="1" i="0" dirty="0">
                <a:solidFill>
                  <a:srgbClr val="374151"/>
                </a:solidFill>
                <a:effectLst/>
                <a:latin typeface="Söhne"/>
              </a:rPr>
              <a:t>Security:</a:t>
            </a:r>
            <a:r>
              <a:rPr lang="en-US" b="0" i="0" dirty="0">
                <a:solidFill>
                  <a:srgbClr val="374151"/>
                </a:solidFill>
                <a:effectLst/>
                <a:latin typeface="Söhne"/>
              </a:rPr>
              <a:t> Proper exception handling is pivotal for security. Without it, a program might inadvertently expose sensitive information in its error messages, potentially leading to security vulnerabilities.</a:t>
            </a:r>
          </a:p>
          <a:p>
            <a:endParaRPr lang="en-CA" dirty="0"/>
          </a:p>
        </p:txBody>
      </p:sp>
      <p:sp>
        <p:nvSpPr>
          <p:cNvPr id="4" name="Slide Number Placeholder 3"/>
          <p:cNvSpPr>
            <a:spLocks noGrp="1"/>
          </p:cNvSpPr>
          <p:nvPr>
            <p:ph type="sldNum" sz="quarter" idx="5"/>
          </p:nvPr>
        </p:nvSpPr>
        <p:spPr/>
        <p:txBody>
          <a:bodyPr/>
          <a:lstStyle/>
          <a:p>
            <a:fld id="{96AEAA37-E682-41CC-83E4-F806D44BC0D9}" type="slidenum">
              <a:rPr lang="en-CA" smtClean="0"/>
              <a:t>5</a:t>
            </a:fld>
            <a:endParaRPr lang="en-CA"/>
          </a:p>
        </p:txBody>
      </p:sp>
    </p:spTree>
    <p:extLst>
      <p:ext uri="{BB962C8B-B14F-4D97-AF65-F5344CB8AC3E}">
        <p14:creationId xmlns:p14="http://schemas.microsoft.com/office/powerpoint/2010/main" val="20672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0">
              <a:spcBef>
                <a:spcPts val="1880"/>
              </a:spcBef>
            </a:pPr>
            <a:r>
              <a:rPr lang="en-US" b="1" dirty="0"/>
              <a:t>What are they?</a:t>
            </a:r>
            <a:endParaRPr lang="en-US" dirty="0"/>
          </a:p>
          <a:p>
            <a:pPr marL="12700" marR="5080">
              <a:lnSpc>
                <a:spcPct val="114999"/>
              </a:lnSpc>
            </a:pPr>
            <a:r>
              <a:rPr lang="en-US" dirty="0"/>
              <a:t>Stack canaries are random values added to the stack before the return address to enhance security.</a:t>
            </a:r>
          </a:p>
          <a:p>
            <a:pPr marL="12700">
              <a:spcBef>
                <a:spcPts val="334"/>
              </a:spcBef>
            </a:pPr>
            <a:r>
              <a:rPr lang="en-US" b="1"/>
              <a:t>How do they work?</a:t>
            </a:r>
            <a:endParaRPr lang="en-US"/>
          </a:p>
          <a:p>
            <a:pPr marL="12700" marR="5080">
              <a:lnSpc>
                <a:spcPct val="114999"/>
              </a:lnSpc>
            </a:pPr>
            <a:r>
              <a:rPr lang="en-US"/>
              <a:t>Stack canaries are a security measure against buffer overflow attacks. They work by checking if an attacker has modified the canary value before a function concludes, preventing unauthorized changes to the program's flow.</a:t>
            </a:r>
          </a:p>
        </p:txBody>
      </p:sp>
      <p:sp>
        <p:nvSpPr>
          <p:cNvPr id="4" name="Slide Number Placeholder 3"/>
          <p:cNvSpPr>
            <a:spLocks noGrp="1"/>
          </p:cNvSpPr>
          <p:nvPr>
            <p:ph type="sldNum" sz="quarter" idx="5"/>
          </p:nvPr>
        </p:nvSpPr>
        <p:spPr/>
        <p:txBody>
          <a:bodyPr/>
          <a:lstStyle/>
          <a:p>
            <a:fld id="{96AEAA37-E682-41CC-83E4-F806D44BC0D9}" type="slidenum">
              <a:rPr lang="en-CA" smtClean="0"/>
              <a:t>6</a:t>
            </a:fld>
            <a:endParaRPr lang="en-CA"/>
          </a:p>
        </p:txBody>
      </p:sp>
    </p:spTree>
    <p:extLst>
      <p:ext uri="{BB962C8B-B14F-4D97-AF65-F5344CB8AC3E}">
        <p14:creationId xmlns:p14="http://schemas.microsoft.com/office/powerpoint/2010/main" val="3141297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2400" b="0" i="0">
                <a:solidFill>
                  <a:schemeClr val="bg1"/>
                </a:solidFill>
                <a:latin typeface="Calibri"/>
                <a:cs typeface="Calibri"/>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200" b="1" i="0">
                <a:solidFill>
                  <a:srgbClr val="D9D9D9"/>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1B212C"/>
          </a:solidFill>
        </p:spPr>
        <p:txBody>
          <a:bodyPr wrap="square" lIns="0" tIns="0" rIns="0" bIns="0" rtlCol="0"/>
          <a:lstStyle/>
          <a:p>
            <a:endParaRPr/>
          </a:p>
        </p:txBody>
      </p:sp>
      <p:sp>
        <p:nvSpPr>
          <p:cNvPr id="17" name="bg object 17"/>
          <p:cNvSpPr/>
          <p:nvPr/>
        </p:nvSpPr>
        <p:spPr>
          <a:xfrm>
            <a:off x="212039" y="221754"/>
            <a:ext cx="219710" cy="144145"/>
          </a:xfrm>
          <a:custGeom>
            <a:avLst/>
            <a:gdLst/>
            <a:ahLst/>
            <a:cxnLst/>
            <a:rect l="l" t="t" r="r" b="b"/>
            <a:pathLst>
              <a:path w="219709" h="144145">
                <a:moveTo>
                  <a:pt x="219608" y="124955"/>
                </a:moveTo>
                <a:lnTo>
                  <a:pt x="0" y="124955"/>
                </a:lnTo>
                <a:lnTo>
                  <a:pt x="0" y="143852"/>
                </a:lnTo>
                <a:lnTo>
                  <a:pt x="219608" y="143852"/>
                </a:lnTo>
                <a:lnTo>
                  <a:pt x="219608" y="124955"/>
                </a:lnTo>
                <a:close/>
              </a:path>
              <a:path w="219709" h="144145">
                <a:moveTo>
                  <a:pt x="219608" y="62471"/>
                </a:moveTo>
                <a:lnTo>
                  <a:pt x="0" y="62471"/>
                </a:lnTo>
                <a:lnTo>
                  <a:pt x="0" y="81381"/>
                </a:lnTo>
                <a:lnTo>
                  <a:pt x="219608" y="81381"/>
                </a:lnTo>
                <a:lnTo>
                  <a:pt x="219608" y="62471"/>
                </a:lnTo>
                <a:close/>
              </a:path>
              <a:path w="219709" h="144145">
                <a:moveTo>
                  <a:pt x="219608" y="0"/>
                </a:moveTo>
                <a:lnTo>
                  <a:pt x="0" y="0"/>
                </a:lnTo>
                <a:lnTo>
                  <a:pt x="0" y="18897"/>
                </a:lnTo>
                <a:lnTo>
                  <a:pt x="219608" y="18897"/>
                </a:lnTo>
                <a:lnTo>
                  <a:pt x="219608" y="0"/>
                </a:lnTo>
                <a:close/>
              </a:path>
            </a:pathLst>
          </a:custGeom>
          <a:solidFill>
            <a:srgbClr val="55688B">
              <a:alpha val="35978"/>
            </a:srgbClr>
          </a:solidFill>
        </p:spPr>
        <p:txBody>
          <a:bodyPr wrap="square" lIns="0" tIns="0" rIns="0" bIns="0" rtlCol="0"/>
          <a:lstStyle/>
          <a:p>
            <a:endParaRPr/>
          </a:p>
        </p:txBody>
      </p:sp>
      <p:sp>
        <p:nvSpPr>
          <p:cNvPr id="18" name="bg object 18"/>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0145AB"/>
          </a:solidFill>
        </p:spPr>
        <p:txBody>
          <a:bodyPr wrap="square" lIns="0" tIns="0" rIns="0" bIns="0" rtlCol="0"/>
          <a:lstStyle/>
          <a:p>
            <a:endParaRPr/>
          </a:p>
        </p:txBody>
      </p:sp>
      <p:sp>
        <p:nvSpPr>
          <p:cNvPr id="19" name="bg object 19"/>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82C7A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200" b="1" i="0">
                <a:solidFill>
                  <a:srgbClr val="D9D9D9"/>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1B212C"/>
          </a:solidFill>
        </p:spPr>
        <p:txBody>
          <a:bodyPr wrap="square" lIns="0" tIns="0" rIns="0" bIns="0" rtlCol="0"/>
          <a:lstStyle/>
          <a:p>
            <a:endParaRPr/>
          </a:p>
        </p:txBody>
      </p:sp>
      <p:sp>
        <p:nvSpPr>
          <p:cNvPr id="17" name="bg object 17"/>
          <p:cNvSpPr/>
          <p:nvPr/>
        </p:nvSpPr>
        <p:spPr>
          <a:xfrm>
            <a:off x="212039" y="221754"/>
            <a:ext cx="219710" cy="144145"/>
          </a:xfrm>
          <a:custGeom>
            <a:avLst/>
            <a:gdLst/>
            <a:ahLst/>
            <a:cxnLst/>
            <a:rect l="l" t="t" r="r" b="b"/>
            <a:pathLst>
              <a:path w="219709" h="144145">
                <a:moveTo>
                  <a:pt x="219608" y="124955"/>
                </a:moveTo>
                <a:lnTo>
                  <a:pt x="0" y="124955"/>
                </a:lnTo>
                <a:lnTo>
                  <a:pt x="0" y="143852"/>
                </a:lnTo>
                <a:lnTo>
                  <a:pt x="219608" y="143852"/>
                </a:lnTo>
                <a:lnTo>
                  <a:pt x="219608" y="124955"/>
                </a:lnTo>
                <a:close/>
              </a:path>
              <a:path w="219709" h="144145">
                <a:moveTo>
                  <a:pt x="219608" y="62471"/>
                </a:moveTo>
                <a:lnTo>
                  <a:pt x="0" y="62471"/>
                </a:lnTo>
                <a:lnTo>
                  <a:pt x="0" y="81381"/>
                </a:lnTo>
                <a:lnTo>
                  <a:pt x="219608" y="81381"/>
                </a:lnTo>
                <a:lnTo>
                  <a:pt x="219608" y="62471"/>
                </a:lnTo>
                <a:close/>
              </a:path>
              <a:path w="219709" h="144145">
                <a:moveTo>
                  <a:pt x="219608" y="0"/>
                </a:moveTo>
                <a:lnTo>
                  <a:pt x="0" y="0"/>
                </a:lnTo>
                <a:lnTo>
                  <a:pt x="0" y="18897"/>
                </a:lnTo>
                <a:lnTo>
                  <a:pt x="219608" y="18897"/>
                </a:lnTo>
                <a:lnTo>
                  <a:pt x="219608" y="0"/>
                </a:lnTo>
                <a:close/>
              </a:path>
            </a:pathLst>
          </a:custGeom>
          <a:solidFill>
            <a:srgbClr val="55688B">
              <a:alpha val="35978"/>
            </a:srgbClr>
          </a:solidFill>
        </p:spPr>
        <p:txBody>
          <a:bodyPr wrap="square" lIns="0" tIns="0" rIns="0" bIns="0" rtlCol="0"/>
          <a:lstStyle/>
          <a:p>
            <a:endParaRPr/>
          </a:p>
        </p:txBody>
      </p:sp>
      <p:sp>
        <p:nvSpPr>
          <p:cNvPr id="18" name="bg object 18"/>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0145AB"/>
          </a:solidFill>
        </p:spPr>
        <p:txBody>
          <a:bodyPr wrap="square" lIns="0" tIns="0" rIns="0" bIns="0" rtlCol="0"/>
          <a:lstStyle/>
          <a:p>
            <a:endParaRPr/>
          </a:p>
        </p:txBody>
      </p:sp>
      <p:sp>
        <p:nvSpPr>
          <p:cNvPr id="19" name="bg object 19"/>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82C7A5"/>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1B212C"/>
          </a:solidFill>
        </p:spPr>
        <p:txBody>
          <a:bodyPr wrap="square" lIns="0" tIns="0" rIns="0" bIns="0" rtlCol="0"/>
          <a:lstStyle/>
          <a:p>
            <a:endParaRPr/>
          </a:p>
        </p:txBody>
      </p:sp>
      <p:sp>
        <p:nvSpPr>
          <p:cNvPr id="2" name="Holder 2"/>
          <p:cNvSpPr>
            <a:spLocks noGrp="1"/>
          </p:cNvSpPr>
          <p:nvPr>
            <p:ph type="title"/>
          </p:nvPr>
        </p:nvSpPr>
        <p:spPr>
          <a:xfrm>
            <a:off x="1370525" y="454583"/>
            <a:ext cx="5762625" cy="391159"/>
          </a:xfrm>
          <a:prstGeom prst="rect">
            <a:avLst/>
          </a:prstGeom>
        </p:spPr>
        <p:txBody>
          <a:bodyPr wrap="square" lIns="0" tIns="0" rIns="0" bIns="0">
            <a:spAutoFit/>
          </a:bodyPr>
          <a:lstStyle>
            <a:lvl1pPr>
              <a:defRPr sz="2400" b="0" i="0">
                <a:solidFill>
                  <a:schemeClr val="bg1"/>
                </a:solidFill>
                <a:latin typeface="Calibri"/>
                <a:cs typeface="Calibri"/>
              </a:defRPr>
            </a:lvl1pPr>
          </a:lstStyle>
          <a:p>
            <a:endParaRPr/>
          </a:p>
        </p:txBody>
      </p:sp>
      <p:sp>
        <p:nvSpPr>
          <p:cNvPr id="3" name="Holder 3"/>
          <p:cNvSpPr>
            <a:spLocks noGrp="1"/>
          </p:cNvSpPr>
          <p:nvPr>
            <p:ph type="body" idx="1"/>
          </p:nvPr>
        </p:nvSpPr>
        <p:spPr>
          <a:xfrm>
            <a:off x="4082800" y="1038359"/>
            <a:ext cx="4915534" cy="3587750"/>
          </a:xfrm>
          <a:prstGeom prst="rect">
            <a:avLst/>
          </a:prstGeom>
        </p:spPr>
        <p:txBody>
          <a:bodyPr wrap="square" lIns="0" tIns="0" rIns="0" bIns="0">
            <a:spAutoFit/>
          </a:bodyPr>
          <a:lstStyle>
            <a:lvl1pPr>
              <a:defRPr sz="1200" b="1" i="0">
                <a:solidFill>
                  <a:srgbClr val="D9D9D9"/>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5157899" cy="5143499"/>
          </a:xfrm>
          <a:prstGeom prst="rect">
            <a:avLst/>
          </a:prstGeom>
        </p:spPr>
      </p:pic>
      <p:pic>
        <p:nvPicPr>
          <p:cNvPr id="3" name="object 3"/>
          <p:cNvPicPr/>
          <p:nvPr/>
        </p:nvPicPr>
        <p:blipFill>
          <a:blip r:embed="rId4" cstate="print"/>
          <a:stretch>
            <a:fillRect/>
          </a:stretch>
        </p:blipFill>
        <p:spPr>
          <a:xfrm>
            <a:off x="6976826" y="0"/>
            <a:ext cx="2167173" cy="2012674"/>
          </a:xfrm>
          <a:prstGeom prst="rect">
            <a:avLst/>
          </a:prstGeom>
        </p:spPr>
      </p:pic>
      <p:grpSp>
        <p:nvGrpSpPr>
          <p:cNvPr id="4" name="object 4"/>
          <p:cNvGrpSpPr/>
          <p:nvPr/>
        </p:nvGrpSpPr>
        <p:grpSpPr>
          <a:xfrm>
            <a:off x="1496" y="-485"/>
            <a:ext cx="2951480" cy="2868930"/>
            <a:chOff x="1496" y="-485"/>
            <a:chExt cx="2951480" cy="2868930"/>
          </a:xfrm>
        </p:grpSpPr>
        <p:sp>
          <p:nvSpPr>
            <p:cNvPr id="5" name="object 5"/>
            <p:cNvSpPr/>
            <p:nvPr/>
          </p:nvSpPr>
          <p:spPr>
            <a:xfrm>
              <a:off x="1496" y="-485"/>
              <a:ext cx="2300605" cy="2291715"/>
            </a:xfrm>
            <a:custGeom>
              <a:avLst/>
              <a:gdLst/>
              <a:ahLst/>
              <a:cxnLst/>
              <a:rect l="l" t="t" r="r" b="b"/>
              <a:pathLst>
                <a:path w="2300605" h="2291715">
                  <a:moveTo>
                    <a:pt x="2300099" y="2291399"/>
                  </a:moveTo>
                  <a:lnTo>
                    <a:pt x="1150049" y="2291399"/>
                  </a:lnTo>
                  <a:lnTo>
                    <a:pt x="0" y="1145700"/>
                  </a:lnTo>
                  <a:lnTo>
                    <a:pt x="0" y="0"/>
                  </a:lnTo>
                  <a:lnTo>
                    <a:pt x="2300099" y="2291399"/>
                  </a:lnTo>
                  <a:close/>
                </a:path>
              </a:pathLst>
            </a:custGeom>
            <a:solidFill>
              <a:srgbClr val="0145AB"/>
            </a:solidFill>
          </p:spPr>
          <p:txBody>
            <a:bodyPr wrap="square" lIns="0" tIns="0" rIns="0" bIns="0" rtlCol="0"/>
            <a:lstStyle/>
            <a:p>
              <a:endParaRPr/>
            </a:p>
          </p:txBody>
        </p:sp>
        <p:sp>
          <p:nvSpPr>
            <p:cNvPr id="6" name="object 6"/>
            <p:cNvSpPr/>
            <p:nvPr/>
          </p:nvSpPr>
          <p:spPr>
            <a:xfrm>
              <a:off x="652821" y="576767"/>
              <a:ext cx="2300605" cy="2291715"/>
            </a:xfrm>
            <a:custGeom>
              <a:avLst/>
              <a:gdLst/>
              <a:ahLst/>
              <a:cxnLst/>
              <a:rect l="l" t="t" r="r" b="b"/>
              <a:pathLst>
                <a:path w="2300605" h="2291715">
                  <a:moveTo>
                    <a:pt x="2300099" y="2291399"/>
                  </a:moveTo>
                  <a:lnTo>
                    <a:pt x="0" y="0"/>
                  </a:lnTo>
                  <a:lnTo>
                    <a:pt x="1150049" y="0"/>
                  </a:lnTo>
                  <a:lnTo>
                    <a:pt x="2300099" y="1145699"/>
                  </a:lnTo>
                  <a:lnTo>
                    <a:pt x="2300099" y="2291399"/>
                  </a:lnTo>
                  <a:close/>
                </a:path>
              </a:pathLst>
            </a:custGeom>
            <a:solidFill>
              <a:srgbClr val="82C7A5"/>
            </a:solidFill>
          </p:spPr>
          <p:txBody>
            <a:bodyPr wrap="square" lIns="0" tIns="0" rIns="0" bIns="0" rtlCol="0"/>
            <a:lstStyle/>
            <a:p>
              <a:endParaRPr/>
            </a:p>
          </p:txBody>
        </p:sp>
      </p:grpSp>
      <p:sp>
        <p:nvSpPr>
          <p:cNvPr id="7" name="object 7"/>
          <p:cNvSpPr txBox="1"/>
          <p:nvPr/>
        </p:nvSpPr>
        <p:spPr>
          <a:xfrm>
            <a:off x="3793650" y="1635169"/>
            <a:ext cx="4495800" cy="1970405"/>
          </a:xfrm>
          <a:prstGeom prst="rect">
            <a:avLst/>
          </a:prstGeom>
        </p:spPr>
        <p:txBody>
          <a:bodyPr vert="horz" wrap="square" lIns="0" tIns="29844" rIns="0" bIns="0" rtlCol="0">
            <a:spAutoFit/>
          </a:bodyPr>
          <a:lstStyle/>
          <a:p>
            <a:pPr marL="12700" marR="5080">
              <a:lnSpc>
                <a:spcPts val="3820"/>
              </a:lnSpc>
              <a:spcBef>
                <a:spcPts val="234"/>
              </a:spcBef>
            </a:pPr>
            <a:r>
              <a:rPr sz="3200" spc="229" dirty="0">
                <a:solidFill>
                  <a:srgbClr val="FFFFFF"/>
                </a:solidFill>
                <a:latin typeface="Calibri"/>
                <a:cs typeface="Calibri"/>
              </a:rPr>
              <a:t>“Let</a:t>
            </a:r>
            <a:r>
              <a:rPr sz="3200" spc="125" dirty="0">
                <a:solidFill>
                  <a:srgbClr val="FFFFFF"/>
                </a:solidFill>
                <a:latin typeface="Calibri"/>
                <a:cs typeface="Calibri"/>
              </a:rPr>
              <a:t> </a:t>
            </a:r>
            <a:r>
              <a:rPr sz="3200" spc="320" dirty="0">
                <a:solidFill>
                  <a:srgbClr val="FFFFFF"/>
                </a:solidFill>
                <a:latin typeface="Calibri"/>
                <a:cs typeface="Calibri"/>
              </a:rPr>
              <a:t>Me</a:t>
            </a:r>
            <a:r>
              <a:rPr sz="3200" spc="125" dirty="0">
                <a:solidFill>
                  <a:srgbClr val="FFFFFF"/>
                </a:solidFill>
                <a:latin typeface="Calibri"/>
                <a:cs typeface="Calibri"/>
              </a:rPr>
              <a:t> </a:t>
            </a:r>
            <a:r>
              <a:rPr sz="3200" spc="415" dirty="0">
                <a:solidFill>
                  <a:srgbClr val="FFFFFF"/>
                </a:solidFill>
                <a:latin typeface="Calibri"/>
                <a:cs typeface="Calibri"/>
              </a:rPr>
              <a:t>Unwind</a:t>
            </a:r>
            <a:r>
              <a:rPr sz="3200" spc="125" dirty="0">
                <a:solidFill>
                  <a:srgbClr val="FFFFFF"/>
                </a:solidFill>
                <a:latin typeface="Calibri"/>
                <a:cs typeface="Calibri"/>
              </a:rPr>
              <a:t> </a:t>
            </a:r>
            <a:r>
              <a:rPr sz="3200" spc="300" dirty="0">
                <a:solidFill>
                  <a:srgbClr val="FFFFFF"/>
                </a:solidFill>
                <a:latin typeface="Calibri"/>
                <a:cs typeface="Calibri"/>
              </a:rPr>
              <a:t>That </a:t>
            </a:r>
            <a:r>
              <a:rPr sz="3200" spc="320" dirty="0">
                <a:solidFill>
                  <a:srgbClr val="FFFFFF"/>
                </a:solidFill>
                <a:latin typeface="Calibri"/>
                <a:cs typeface="Calibri"/>
              </a:rPr>
              <a:t>For</a:t>
            </a:r>
            <a:r>
              <a:rPr sz="3200" spc="125" dirty="0">
                <a:solidFill>
                  <a:srgbClr val="FFFFFF"/>
                </a:solidFill>
                <a:latin typeface="Calibri"/>
                <a:cs typeface="Calibri"/>
              </a:rPr>
              <a:t> </a:t>
            </a:r>
            <a:r>
              <a:rPr sz="3200" spc="215" dirty="0">
                <a:solidFill>
                  <a:srgbClr val="FFFFFF"/>
                </a:solidFill>
                <a:latin typeface="Calibri"/>
                <a:cs typeface="Calibri"/>
              </a:rPr>
              <a:t>You:</a:t>
            </a:r>
            <a:r>
              <a:rPr sz="3200" spc="130" dirty="0">
                <a:solidFill>
                  <a:srgbClr val="FFFFFF"/>
                </a:solidFill>
                <a:latin typeface="Calibri"/>
                <a:cs typeface="Calibri"/>
              </a:rPr>
              <a:t> </a:t>
            </a:r>
            <a:r>
              <a:rPr sz="3200" spc="340" dirty="0">
                <a:solidFill>
                  <a:srgbClr val="FFFFFF"/>
                </a:solidFill>
                <a:latin typeface="Calibri"/>
                <a:cs typeface="Calibri"/>
              </a:rPr>
              <a:t>Exceptions</a:t>
            </a:r>
            <a:r>
              <a:rPr sz="3200" spc="130" dirty="0">
                <a:solidFill>
                  <a:srgbClr val="FFFFFF"/>
                </a:solidFill>
                <a:latin typeface="Calibri"/>
                <a:cs typeface="Calibri"/>
              </a:rPr>
              <a:t> </a:t>
            </a:r>
            <a:r>
              <a:rPr sz="3200" spc="200" dirty="0">
                <a:solidFill>
                  <a:srgbClr val="FFFFFF"/>
                </a:solidFill>
                <a:latin typeface="Calibri"/>
                <a:cs typeface="Calibri"/>
              </a:rPr>
              <a:t>to </a:t>
            </a:r>
            <a:r>
              <a:rPr sz="3200" spc="390" dirty="0">
                <a:solidFill>
                  <a:srgbClr val="FFFFFF"/>
                </a:solidFill>
                <a:latin typeface="Calibri"/>
                <a:cs typeface="Calibri"/>
              </a:rPr>
              <a:t>Backward</a:t>
            </a:r>
            <a:r>
              <a:rPr sz="3200" spc="150" dirty="0">
                <a:solidFill>
                  <a:srgbClr val="FFFFFF"/>
                </a:solidFill>
                <a:latin typeface="Calibri"/>
                <a:cs typeface="Calibri"/>
              </a:rPr>
              <a:t> </a:t>
            </a:r>
            <a:r>
              <a:rPr sz="3200" spc="484" dirty="0">
                <a:solidFill>
                  <a:srgbClr val="FFFFFF"/>
                </a:solidFill>
                <a:latin typeface="Calibri"/>
                <a:cs typeface="Calibri"/>
              </a:rPr>
              <a:t>Edge </a:t>
            </a:r>
            <a:r>
              <a:rPr sz="3200" spc="254" dirty="0">
                <a:solidFill>
                  <a:srgbClr val="FFFFFF"/>
                </a:solidFill>
                <a:latin typeface="Calibri"/>
                <a:cs typeface="Calibri"/>
              </a:rPr>
              <a:t>Protection”</a:t>
            </a:r>
            <a:endParaRPr sz="3200" dirty="0">
              <a:latin typeface="Calibri"/>
              <a:cs typeface="Calibri"/>
            </a:endParaRPr>
          </a:p>
        </p:txBody>
      </p:sp>
      <p:sp>
        <p:nvSpPr>
          <p:cNvPr id="8" name="object 8"/>
          <p:cNvSpPr txBox="1"/>
          <p:nvPr/>
        </p:nvSpPr>
        <p:spPr>
          <a:xfrm>
            <a:off x="5156975" y="3991345"/>
            <a:ext cx="2362835" cy="223520"/>
          </a:xfrm>
          <a:prstGeom prst="rect">
            <a:avLst/>
          </a:prstGeom>
        </p:spPr>
        <p:txBody>
          <a:bodyPr vert="horz" wrap="square" lIns="0" tIns="12700" rIns="0" bIns="0" rtlCol="0">
            <a:spAutoFit/>
          </a:bodyPr>
          <a:lstStyle/>
          <a:p>
            <a:pPr marL="12700">
              <a:lnSpc>
                <a:spcPct val="100000"/>
              </a:lnSpc>
              <a:spcBef>
                <a:spcPts val="100"/>
              </a:spcBef>
            </a:pPr>
            <a:r>
              <a:rPr sz="1300" dirty="0">
                <a:solidFill>
                  <a:srgbClr val="FFFFFF"/>
                </a:solidFill>
                <a:latin typeface="Tahoma"/>
                <a:cs typeface="Tahoma"/>
              </a:rPr>
              <a:t>Submitted</a:t>
            </a:r>
            <a:r>
              <a:rPr sz="1300" spc="-114" dirty="0">
                <a:solidFill>
                  <a:srgbClr val="FFFFFF"/>
                </a:solidFill>
                <a:latin typeface="Tahoma"/>
                <a:cs typeface="Tahoma"/>
              </a:rPr>
              <a:t> </a:t>
            </a:r>
            <a:r>
              <a:rPr sz="1300" dirty="0">
                <a:solidFill>
                  <a:srgbClr val="FFFFFF"/>
                </a:solidFill>
                <a:latin typeface="Tahoma"/>
                <a:cs typeface="Tahoma"/>
              </a:rPr>
              <a:t>to</a:t>
            </a:r>
            <a:r>
              <a:rPr sz="1300" spc="-110" dirty="0">
                <a:solidFill>
                  <a:srgbClr val="FFFFFF"/>
                </a:solidFill>
                <a:latin typeface="Tahoma"/>
                <a:cs typeface="Tahoma"/>
              </a:rPr>
              <a:t> </a:t>
            </a:r>
            <a:r>
              <a:rPr sz="1300" spc="-25" dirty="0">
                <a:solidFill>
                  <a:srgbClr val="FFFFFF"/>
                </a:solidFill>
                <a:latin typeface="Tahoma"/>
                <a:cs typeface="Tahoma"/>
              </a:rPr>
              <a:t>Dr.</a:t>
            </a:r>
            <a:r>
              <a:rPr sz="1300" spc="-110" dirty="0">
                <a:solidFill>
                  <a:srgbClr val="FFFFFF"/>
                </a:solidFill>
                <a:latin typeface="Tahoma"/>
                <a:cs typeface="Tahoma"/>
              </a:rPr>
              <a:t> </a:t>
            </a:r>
            <a:r>
              <a:rPr sz="1300" spc="-20" dirty="0">
                <a:solidFill>
                  <a:srgbClr val="FFFFFF"/>
                </a:solidFill>
                <a:latin typeface="Tahoma"/>
                <a:cs typeface="Tahoma"/>
              </a:rPr>
              <a:t>Shaoquan</a:t>
            </a:r>
            <a:r>
              <a:rPr sz="1300" spc="-114" dirty="0">
                <a:solidFill>
                  <a:srgbClr val="FFFFFF"/>
                </a:solidFill>
                <a:latin typeface="Tahoma"/>
                <a:cs typeface="Tahoma"/>
              </a:rPr>
              <a:t> </a:t>
            </a:r>
            <a:r>
              <a:rPr sz="1300" spc="-10" dirty="0">
                <a:solidFill>
                  <a:srgbClr val="FFFFFF"/>
                </a:solidFill>
                <a:latin typeface="Tahoma"/>
                <a:cs typeface="Tahoma"/>
              </a:rPr>
              <a:t>Jiang</a:t>
            </a:r>
            <a:endParaRPr sz="130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1B212C"/>
          </a:solidFill>
        </p:spPr>
        <p:txBody>
          <a:bodyPr wrap="square" lIns="0" tIns="0" rIns="0" bIns="0" rtlCol="0"/>
          <a:lstStyle/>
          <a:p>
            <a:endParaRPr/>
          </a:p>
        </p:txBody>
      </p:sp>
      <p:grpSp>
        <p:nvGrpSpPr>
          <p:cNvPr id="3" name="object 3"/>
          <p:cNvGrpSpPr/>
          <p:nvPr/>
        </p:nvGrpSpPr>
        <p:grpSpPr>
          <a:xfrm>
            <a:off x="0" y="0"/>
            <a:ext cx="5363210" cy="5143500"/>
            <a:chOff x="0" y="0"/>
            <a:chExt cx="5363210" cy="5143500"/>
          </a:xfrm>
        </p:grpSpPr>
        <p:pic>
          <p:nvPicPr>
            <p:cNvPr id="4" name="object 4"/>
            <p:cNvPicPr/>
            <p:nvPr/>
          </p:nvPicPr>
          <p:blipFill>
            <a:blip r:embed="rId2" cstate="print"/>
            <a:stretch>
              <a:fillRect/>
            </a:stretch>
          </p:blipFill>
          <p:spPr>
            <a:xfrm>
              <a:off x="2629" y="5300"/>
              <a:ext cx="5360023" cy="5138199"/>
            </a:xfrm>
            <a:prstGeom prst="rect">
              <a:avLst/>
            </a:prstGeom>
          </p:spPr>
        </p:pic>
        <p:sp>
          <p:nvSpPr>
            <p:cNvPr id="5" name="object 5"/>
            <p:cNvSpPr/>
            <p:nvPr/>
          </p:nvSpPr>
          <p:spPr>
            <a:xfrm>
              <a:off x="0" y="0"/>
              <a:ext cx="633095" cy="588645"/>
            </a:xfrm>
            <a:custGeom>
              <a:avLst/>
              <a:gdLst/>
              <a:ahLst/>
              <a:cxnLst/>
              <a:rect l="l" t="t" r="r" b="b"/>
              <a:pathLst>
                <a:path w="633095" h="588645">
                  <a:moveTo>
                    <a:pt x="632699" y="588599"/>
                  </a:moveTo>
                  <a:lnTo>
                    <a:pt x="0" y="588599"/>
                  </a:lnTo>
                  <a:lnTo>
                    <a:pt x="0" y="0"/>
                  </a:lnTo>
                  <a:lnTo>
                    <a:pt x="632699" y="0"/>
                  </a:lnTo>
                  <a:lnTo>
                    <a:pt x="632699" y="588599"/>
                  </a:lnTo>
                  <a:close/>
                </a:path>
              </a:pathLst>
            </a:custGeom>
            <a:solidFill>
              <a:srgbClr val="1B212C"/>
            </a:solidFill>
          </p:spPr>
          <p:txBody>
            <a:bodyPr wrap="square" lIns="0" tIns="0" rIns="0" bIns="0" rtlCol="0"/>
            <a:lstStyle/>
            <a:p>
              <a:endParaRPr/>
            </a:p>
          </p:txBody>
        </p:sp>
        <p:sp>
          <p:nvSpPr>
            <p:cNvPr id="6" name="object 6"/>
            <p:cNvSpPr/>
            <p:nvPr/>
          </p:nvSpPr>
          <p:spPr>
            <a:xfrm>
              <a:off x="212039" y="221754"/>
              <a:ext cx="219710" cy="144145"/>
            </a:xfrm>
            <a:custGeom>
              <a:avLst/>
              <a:gdLst/>
              <a:ahLst/>
              <a:cxnLst/>
              <a:rect l="l" t="t" r="r" b="b"/>
              <a:pathLst>
                <a:path w="219709" h="144145">
                  <a:moveTo>
                    <a:pt x="219608" y="124955"/>
                  </a:moveTo>
                  <a:lnTo>
                    <a:pt x="0" y="124955"/>
                  </a:lnTo>
                  <a:lnTo>
                    <a:pt x="0" y="143852"/>
                  </a:lnTo>
                  <a:lnTo>
                    <a:pt x="219608" y="143852"/>
                  </a:lnTo>
                  <a:lnTo>
                    <a:pt x="219608" y="124955"/>
                  </a:lnTo>
                  <a:close/>
                </a:path>
                <a:path w="219709" h="144145">
                  <a:moveTo>
                    <a:pt x="219608" y="62471"/>
                  </a:moveTo>
                  <a:lnTo>
                    <a:pt x="0" y="62471"/>
                  </a:lnTo>
                  <a:lnTo>
                    <a:pt x="0" y="81381"/>
                  </a:lnTo>
                  <a:lnTo>
                    <a:pt x="219608" y="81381"/>
                  </a:lnTo>
                  <a:lnTo>
                    <a:pt x="219608" y="62471"/>
                  </a:lnTo>
                  <a:close/>
                </a:path>
                <a:path w="219709" h="144145">
                  <a:moveTo>
                    <a:pt x="219608" y="0"/>
                  </a:moveTo>
                  <a:lnTo>
                    <a:pt x="0" y="0"/>
                  </a:lnTo>
                  <a:lnTo>
                    <a:pt x="0" y="18897"/>
                  </a:lnTo>
                  <a:lnTo>
                    <a:pt x="219608" y="18897"/>
                  </a:lnTo>
                  <a:lnTo>
                    <a:pt x="219608" y="0"/>
                  </a:lnTo>
                  <a:close/>
                </a:path>
              </a:pathLst>
            </a:custGeom>
            <a:solidFill>
              <a:srgbClr val="55688B">
                <a:alpha val="35978"/>
              </a:srgbClr>
            </a:solidFill>
          </p:spPr>
          <p:txBody>
            <a:bodyPr wrap="square" lIns="0" tIns="0" rIns="0" bIns="0" rtlCol="0"/>
            <a:lstStyle/>
            <a:p>
              <a:endParaRPr/>
            </a:p>
          </p:txBody>
        </p:sp>
        <p:sp>
          <p:nvSpPr>
            <p:cNvPr id="7" name="object 7"/>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0145AB"/>
            </a:solidFill>
          </p:spPr>
          <p:txBody>
            <a:bodyPr wrap="square" lIns="0" tIns="0" rIns="0" bIns="0" rtlCol="0"/>
            <a:lstStyle/>
            <a:p>
              <a:endParaRPr/>
            </a:p>
          </p:txBody>
        </p:sp>
        <p:sp>
          <p:nvSpPr>
            <p:cNvPr id="8" name="object 8"/>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82C7A5"/>
            </a:solidFill>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45" dirty="0"/>
              <a:t>CHOP</a:t>
            </a:r>
            <a:r>
              <a:rPr spc="95" dirty="0"/>
              <a:t> </a:t>
            </a:r>
            <a:r>
              <a:rPr spc="235" dirty="0"/>
              <a:t>Attacks</a:t>
            </a:r>
          </a:p>
        </p:txBody>
      </p:sp>
      <p:sp>
        <p:nvSpPr>
          <p:cNvPr id="10" name="object 10"/>
          <p:cNvSpPr txBox="1">
            <a:spLocks noGrp="1"/>
          </p:cNvSpPr>
          <p:nvPr>
            <p:ph type="body" idx="1"/>
          </p:nvPr>
        </p:nvSpPr>
        <p:spPr>
          <a:prstGeom prst="rect">
            <a:avLst/>
          </a:prstGeom>
        </p:spPr>
        <p:txBody>
          <a:bodyPr vert="horz" wrap="square" lIns="0" tIns="39369" rIns="0" bIns="0" rtlCol="0">
            <a:spAutoFit/>
          </a:bodyPr>
          <a:lstStyle/>
          <a:p>
            <a:pPr marL="12700">
              <a:lnSpc>
                <a:spcPct val="100000"/>
              </a:lnSpc>
              <a:spcBef>
                <a:spcPts val="309"/>
              </a:spcBef>
            </a:pPr>
            <a:r>
              <a:rPr spc="-70" dirty="0"/>
              <a:t>Confusion</a:t>
            </a:r>
            <a:r>
              <a:rPr spc="-75" dirty="0"/>
              <a:t> </a:t>
            </a:r>
            <a:r>
              <a:rPr spc="-10" dirty="0"/>
              <a:t>Primitives</a:t>
            </a:r>
          </a:p>
          <a:p>
            <a:pPr marL="12700" marR="209550" indent="58419">
              <a:lnSpc>
                <a:spcPct val="114599"/>
              </a:lnSpc>
            </a:pPr>
            <a:r>
              <a:rPr b="0" spc="-20" dirty="0">
                <a:latin typeface="Tahoma"/>
                <a:cs typeface="Tahoma"/>
              </a:rPr>
              <a:t>These</a:t>
            </a:r>
            <a:r>
              <a:rPr b="0" spc="-100" dirty="0">
                <a:latin typeface="Tahoma"/>
                <a:cs typeface="Tahoma"/>
              </a:rPr>
              <a:t> </a:t>
            </a:r>
            <a:r>
              <a:rPr b="0" dirty="0">
                <a:latin typeface="Tahoma"/>
                <a:cs typeface="Tahoma"/>
              </a:rPr>
              <a:t>are</a:t>
            </a:r>
            <a:r>
              <a:rPr b="0" spc="-100" dirty="0">
                <a:latin typeface="Tahoma"/>
                <a:cs typeface="Tahoma"/>
              </a:rPr>
              <a:t> </a:t>
            </a:r>
            <a:r>
              <a:rPr b="0" dirty="0">
                <a:latin typeface="Tahoma"/>
                <a:cs typeface="Tahoma"/>
              </a:rPr>
              <a:t>basic</a:t>
            </a:r>
            <a:r>
              <a:rPr b="0" spc="-100" dirty="0">
                <a:latin typeface="Tahoma"/>
                <a:cs typeface="Tahoma"/>
              </a:rPr>
              <a:t> </a:t>
            </a:r>
            <a:r>
              <a:rPr b="0" dirty="0">
                <a:latin typeface="Tahoma"/>
                <a:cs typeface="Tahoma"/>
              </a:rPr>
              <a:t>building</a:t>
            </a:r>
            <a:r>
              <a:rPr b="0" spc="-100" dirty="0">
                <a:latin typeface="Tahoma"/>
                <a:cs typeface="Tahoma"/>
              </a:rPr>
              <a:t> </a:t>
            </a:r>
            <a:r>
              <a:rPr b="0" dirty="0">
                <a:latin typeface="Tahoma"/>
                <a:cs typeface="Tahoma"/>
              </a:rPr>
              <a:t>blocks</a:t>
            </a:r>
            <a:r>
              <a:rPr b="0" spc="-100" dirty="0">
                <a:latin typeface="Tahoma"/>
                <a:cs typeface="Tahoma"/>
              </a:rPr>
              <a:t> </a:t>
            </a:r>
            <a:r>
              <a:rPr b="0" dirty="0">
                <a:latin typeface="Tahoma"/>
                <a:cs typeface="Tahoma"/>
              </a:rPr>
              <a:t>or</a:t>
            </a:r>
            <a:r>
              <a:rPr b="0" spc="-100" dirty="0">
                <a:latin typeface="Tahoma"/>
                <a:cs typeface="Tahoma"/>
              </a:rPr>
              <a:t> </a:t>
            </a:r>
            <a:r>
              <a:rPr b="0" dirty="0">
                <a:latin typeface="Tahoma"/>
                <a:cs typeface="Tahoma"/>
              </a:rPr>
              <a:t>tools</a:t>
            </a:r>
            <a:r>
              <a:rPr b="0" spc="-100" dirty="0">
                <a:latin typeface="Tahoma"/>
                <a:cs typeface="Tahoma"/>
              </a:rPr>
              <a:t> </a:t>
            </a:r>
            <a:r>
              <a:rPr b="0" dirty="0">
                <a:latin typeface="Tahoma"/>
                <a:cs typeface="Tahoma"/>
              </a:rPr>
              <a:t>that</a:t>
            </a:r>
            <a:r>
              <a:rPr b="0" spc="-100" dirty="0">
                <a:latin typeface="Tahoma"/>
                <a:cs typeface="Tahoma"/>
              </a:rPr>
              <a:t> </a:t>
            </a:r>
            <a:r>
              <a:rPr b="0" spc="-20" dirty="0">
                <a:latin typeface="Tahoma"/>
                <a:cs typeface="Tahoma"/>
              </a:rPr>
              <a:t>an</a:t>
            </a:r>
            <a:r>
              <a:rPr b="0" spc="-95" dirty="0">
                <a:latin typeface="Tahoma"/>
                <a:cs typeface="Tahoma"/>
              </a:rPr>
              <a:t> </a:t>
            </a:r>
            <a:r>
              <a:rPr b="0" dirty="0">
                <a:latin typeface="Tahoma"/>
                <a:cs typeface="Tahoma"/>
              </a:rPr>
              <a:t>attacker</a:t>
            </a:r>
            <a:r>
              <a:rPr b="0" spc="-100" dirty="0">
                <a:latin typeface="Tahoma"/>
                <a:cs typeface="Tahoma"/>
              </a:rPr>
              <a:t> </a:t>
            </a:r>
            <a:r>
              <a:rPr b="0" spc="-25" dirty="0">
                <a:latin typeface="Tahoma"/>
                <a:cs typeface="Tahoma"/>
              </a:rPr>
              <a:t>uses</a:t>
            </a:r>
            <a:r>
              <a:rPr b="0" spc="-100" dirty="0">
                <a:latin typeface="Tahoma"/>
                <a:cs typeface="Tahoma"/>
              </a:rPr>
              <a:t> </a:t>
            </a:r>
            <a:r>
              <a:rPr b="0" dirty="0">
                <a:latin typeface="Tahoma"/>
                <a:cs typeface="Tahoma"/>
              </a:rPr>
              <a:t>to</a:t>
            </a:r>
            <a:r>
              <a:rPr b="0" spc="-100" dirty="0">
                <a:latin typeface="Tahoma"/>
                <a:cs typeface="Tahoma"/>
              </a:rPr>
              <a:t> </a:t>
            </a:r>
            <a:r>
              <a:rPr b="0" spc="-10" dirty="0">
                <a:latin typeface="Tahoma"/>
                <a:cs typeface="Tahoma"/>
              </a:rPr>
              <a:t>induce </a:t>
            </a:r>
            <a:r>
              <a:rPr b="0" dirty="0">
                <a:latin typeface="Tahoma"/>
                <a:cs typeface="Tahoma"/>
              </a:rPr>
              <a:t>confusion</a:t>
            </a:r>
            <a:r>
              <a:rPr b="0" spc="-110" dirty="0">
                <a:latin typeface="Tahoma"/>
                <a:cs typeface="Tahoma"/>
              </a:rPr>
              <a:t> </a:t>
            </a:r>
            <a:r>
              <a:rPr b="0" dirty="0">
                <a:latin typeface="Tahoma"/>
                <a:cs typeface="Tahoma"/>
              </a:rPr>
              <a:t>or</a:t>
            </a:r>
            <a:r>
              <a:rPr b="0" spc="-105" dirty="0">
                <a:latin typeface="Tahoma"/>
                <a:cs typeface="Tahoma"/>
              </a:rPr>
              <a:t> </a:t>
            </a:r>
            <a:r>
              <a:rPr b="0" dirty="0">
                <a:latin typeface="Tahoma"/>
                <a:cs typeface="Tahoma"/>
              </a:rPr>
              <a:t>misbehavior</a:t>
            </a:r>
            <a:r>
              <a:rPr b="0" spc="-105" dirty="0">
                <a:latin typeface="Tahoma"/>
                <a:cs typeface="Tahoma"/>
              </a:rPr>
              <a:t> </a:t>
            </a:r>
            <a:r>
              <a:rPr b="0" dirty="0">
                <a:latin typeface="Tahoma"/>
                <a:cs typeface="Tahoma"/>
              </a:rPr>
              <a:t>in</a:t>
            </a:r>
            <a:r>
              <a:rPr b="0" spc="-110" dirty="0">
                <a:latin typeface="Tahoma"/>
                <a:cs typeface="Tahoma"/>
              </a:rPr>
              <a:t> </a:t>
            </a:r>
            <a:r>
              <a:rPr b="0" spc="-25" dirty="0">
                <a:latin typeface="Tahoma"/>
                <a:cs typeface="Tahoma"/>
              </a:rPr>
              <a:t>a</a:t>
            </a:r>
            <a:r>
              <a:rPr b="0" spc="-105" dirty="0">
                <a:latin typeface="Tahoma"/>
                <a:cs typeface="Tahoma"/>
              </a:rPr>
              <a:t> </a:t>
            </a:r>
            <a:r>
              <a:rPr b="0" spc="-10" dirty="0">
                <a:latin typeface="Tahoma"/>
                <a:cs typeface="Tahoma"/>
              </a:rPr>
              <a:t>program's</a:t>
            </a:r>
            <a:r>
              <a:rPr b="0" spc="-105" dirty="0">
                <a:latin typeface="Tahoma"/>
                <a:cs typeface="Tahoma"/>
              </a:rPr>
              <a:t> </a:t>
            </a:r>
            <a:r>
              <a:rPr b="0" spc="-10" dirty="0">
                <a:latin typeface="Tahoma"/>
                <a:cs typeface="Tahoma"/>
              </a:rPr>
              <a:t>exception</a:t>
            </a:r>
            <a:r>
              <a:rPr b="0" spc="-105" dirty="0">
                <a:latin typeface="Tahoma"/>
                <a:cs typeface="Tahoma"/>
              </a:rPr>
              <a:t> </a:t>
            </a:r>
            <a:r>
              <a:rPr b="0" spc="-10" dirty="0">
                <a:latin typeface="Tahoma"/>
                <a:cs typeface="Tahoma"/>
              </a:rPr>
              <a:t>handling</a:t>
            </a:r>
            <a:r>
              <a:rPr b="0" spc="-110" dirty="0">
                <a:latin typeface="Tahoma"/>
                <a:cs typeface="Tahoma"/>
              </a:rPr>
              <a:t> </a:t>
            </a:r>
            <a:r>
              <a:rPr b="0" spc="-10" dirty="0">
                <a:latin typeface="Tahoma"/>
                <a:cs typeface="Tahoma"/>
              </a:rPr>
              <a:t>routines.</a:t>
            </a:r>
          </a:p>
          <a:p>
            <a:pPr>
              <a:lnSpc>
                <a:spcPct val="100000"/>
              </a:lnSpc>
              <a:spcBef>
                <a:spcPts val="200"/>
              </a:spcBef>
            </a:pPr>
            <a:endParaRPr b="0" spc="-10" dirty="0">
              <a:latin typeface="Tahoma"/>
              <a:cs typeface="Tahoma"/>
            </a:endParaRPr>
          </a:p>
          <a:p>
            <a:pPr marL="12700" marR="147320">
              <a:lnSpc>
                <a:spcPct val="114599"/>
              </a:lnSpc>
            </a:pPr>
            <a:r>
              <a:rPr b="0" dirty="0">
                <a:latin typeface="Tahoma"/>
                <a:cs typeface="Tahoma"/>
              </a:rPr>
              <a:t>By</a:t>
            </a:r>
            <a:r>
              <a:rPr b="0" spc="-95" dirty="0">
                <a:latin typeface="Tahoma"/>
                <a:cs typeface="Tahoma"/>
              </a:rPr>
              <a:t> </a:t>
            </a:r>
            <a:r>
              <a:rPr b="0" spc="-20" dirty="0">
                <a:latin typeface="Tahoma"/>
                <a:cs typeface="Tahoma"/>
              </a:rPr>
              <a:t>leveraging</a:t>
            </a:r>
            <a:r>
              <a:rPr b="0" spc="-95" dirty="0">
                <a:latin typeface="Tahoma"/>
                <a:cs typeface="Tahoma"/>
              </a:rPr>
              <a:t> </a:t>
            </a:r>
            <a:r>
              <a:rPr b="0" dirty="0">
                <a:latin typeface="Tahoma"/>
                <a:cs typeface="Tahoma"/>
              </a:rPr>
              <a:t>confusion</a:t>
            </a:r>
            <a:r>
              <a:rPr b="0" spc="-95" dirty="0">
                <a:latin typeface="Tahoma"/>
                <a:cs typeface="Tahoma"/>
              </a:rPr>
              <a:t> </a:t>
            </a:r>
            <a:r>
              <a:rPr b="0" spc="-10" dirty="0">
                <a:latin typeface="Tahoma"/>
                <a:cs typeface="Tahoma"/>
              </a:rPr>
              <a:t>primitives,</a:t>
            </a:r>
            <a:r>
              <a:rPr b="0" spc="-95" dirty="0">
                <a:latin typeface="Tahoma"/>
                <a:cs typeface="Tahoma"/>
              </a:rPr>
              <a:t> </a:t>
            </a:r>
            <a:r>
              <a:rPr b="0" dirty="0">
                <a:latin typeface="Tahoma"/>
                <a:cs typeface="Tahoma"/>
              </a:rPr>
              <a:t>attackers</a:t>
            </a:r>
            <a:r>
              <a:rPr b="0" spc="-95" dirty="0">
                <a:latin typeface="Tahoma"/>
                <a:cs typeface="Tahoma"/>
              </a:rPr>
              <a:t> </a:t>
            </a:r>
            <a:r>
              <a:rPr b="0" spc="-10" dirty="0">
                <a:latin typeface="Tahoma"/>
                <a:cs typeface="Tahoma"/>
              </a:rPr>
              <a:t>can</a:t>
            </a:r>
            <a:r>
              <a:rPr b="0" spc="-90" dirty="0">
                <a:latin typeface="Tahoma"/>
                <a:cs typeface="Tahoma"/>
              </a:rPr>
              <a:t> </a:t>
            </a:r>
            <a:r>
              <a:rPr b="0" dirty="0">
                <a:latin typeface="Tahoma"/>
                <a:cs typeface="Tahoma"/>
              </a:rPr>
              <a:t>manipulate</a:t>
            </a:r>
            <a:r>
              <a:rPr b="0" spc="-95" dirty="0">
                <a:latin typeface="Tahoma"/>
                <a:cs typeface="Tahoma"/>
              </a:rPr>
              <a:t> </a:t>
            </a:r>
            <a:r>
              <a:rPr b="0" dirty="0">
                <a:latin typeface="Tahoma"/>
                <a:cs typeface="Tahoma"/>
              </a:rPr>
              <a:t>the</a:t>
            </a:r>
            <a:r>
              <a:rPr b="0" spc="-95" dirty="0">
                <a:latin typeface="Tahoma"/>
                <a:cs typeface="Tahoma"/>
              </a:rPr>
              <a:t> </a:t>
            </a:r>
            <a:r>
              <a:rPr b="0" spc="-10" dirty="0">
                <a:latin typeface="Tahoma"/>
                <a:cs typeface="Tahoma"/>
              </a:rPr>
              <a:t>normal </a:t>
            </a:r>
            <a:r>
              <a:rPr b="0" dirty="0">
                <a:latin typeface="Tahoma"/>
                <a:cs typeface="Tahoma"/>
              </a:rPr>
              <a:t>ﬂow</a:t>
            </a:r>
            <a:r>
              <a:rPr b="0" spc="-95" dirty="0">
                <a:latin typeface="Tahoma"/>
                <a:cs typeface="Tahoma"/>
              </a:rPr>
              <a:t> </a:t>
            </a:r>
            <a:r>
              <a:rPr b="0" dirty="0">
                <a:latin typeface="Tahoma"/>
                <a:cs typeface="Tahoma"/>
              </a:rPr>
              <a:t>of</a:t>
            </a:r>
            <a:r>
              <a:rPr b="0" spc="-90" dirty="0">
                <a:latin typeface="Tahoma"/>
                <a:cs typeface="Tahoma"/>
              </a:rPr>
              <a:t> </a:t>
            </a:r>
            <a:r>
              <a:rPr b="0" spc="-10" dirty="0">
                <a:latin typeface="Tahoma"/>
                <a:cs typeface="Tahoma"/>
              </a:rPr>
              <a:t>exception</a:t>
            </a:r>
            <a:r>
              <a:rPr b="0" spc="-90" dirty="0">
                <a:latin typeface="Tahoma"/>
                <a:cs typeface="Tahoma"/>
              </a:rPr>
              <a:t> </a:t>
            </a:r>
            <a:r>
              <a:rPr b="0" spc="-25" dirty="0">
                <a:latin typeface="Tahoma"/>
                <a:cs typeface="Tahoma"/>
              </a:rPr>
              <a:t>handling,</a:t>
            </a:r>
            <a:r>
              <a:rPr b="0" spc="-90" dirty="0">
                <a:latin typeface="Tahoma"/>
                <a:cs typeface="Tahoma"/>
              </a:rPr>
              <a:t> </a:t>
            </a:r>
            <a:r>
              <a:rPr b="0" spc="-20" dirty="0">
                <a:latin typeface="Tahoma"/>
                <a:cs typeface="Tahoma"/>
              </a:rPr>
              <a:t>causing</a:t>
            </a:r>
            <a:r>
              <a:rPr b="0" spc="-90" dirty="0">
                <a:latin typeface="Tahoma"/>
                <a:cs typeface="Tahoma"/>
              </a:rPr>
              <a:t> </a:t>
            </a:r>
            <a:r>
              <a:rPr b="0" dirty="0">
                <a:latin typeface="Tahoma"/>
                <a:cs typeface="Tahoma"/>
              </a:rPr>
              <a:t>the</a:t>
            </a:r>
            <a:r>
              <a:rPr b="0" spc="-90" dirty="0">
                <a:latin typeface="Tahoma"/>
                <a:cs typeface="Tahoma"/>
              </a:rPr>
              <a:t> </a:t>
            </a:r>
            <a:r>
              <a:rPr b="0" spc="-10" dirty="0">
                <a:latin typeface="Tahoma"/>
                <a:cs typeface="Tahoma"/>
              </a:rPr>
              <a:t>program</a:t>
            </a:r>
            <a:r>
              <a:rPr b="0" spc="-90" dirty="0">
                <a:latin typeface="Tahoma"/>
                <a:cs typeface="Tahoma"/>
              </a:rPr>
              <a:t> </a:t>
            </a:r>
            <a:r>
              <a:rPr b="0" dirty="0">
                <a:latin typeface="Tahoma"/>
                <a:cs typeface="Tahoma"/>
              </a:rPr>
              <a:t>to</a:t>
            </a:r>
            <a:r>
              <a:rPr b="0" spc="-90" dirty="0">
                <a:latin typeface="Tahoma"/>
                <a:cs typeface="Tahoma"/>
              </a:rPr>
              <a:t> </a:t>
            </a:r>
            <a:r>
              <a:rPr b="0" spc="-10" dirty="0">
                <a:latin typeface="Tahoma"/>
                <a:cs typeface="Tahoma"/>
              </a:rPr>
              <a:t>execute</a:t>
            </a:r>
            <a:r>
              <a:rPr b="0" spc="-90" dirty="0">
                <a:latin typeface="Tahoma"/>
                <a:cs typeface="Tahoma"/>
              </a:rPr>
              <a:t> </a:t>
            </a:r>
            <a:r>
              <a:rPr b="0" spc="-10" dirty="0">
                <a:latin typeface="Tahoma"/>
                <a:cs typeface="Tahoma"/>
              </a:rPr>
              <a:t>unintended </a:t>
            </a:r>
            <a:r>
              <a:rPr b="0" spc="-20" dirty="0">
                <a:latin typeface="Tahoma"/>
                <a:cs typeface="Tahoma"/>
              </a:rPr>
              <a:t>sequences</a:t>
            </a:r>
            <a:r>
              <a:rPr b="0" spc="-105" dirty="0">
                <a:latin typeface="Tahoma"/>
                <a:cs typeface="Tahoma"/>
              </a:rPr>
              <a:t> </a:t>
            </a:r>
            <a:r>
              <a:rPr b="0" dirty="0">
                <a:latin typeface="Tahoma"/>
                <a:cs typeface="Tahoma"/>
              </a:rPr>
              <a:t>of</a:t>
            </a:r>
            <a:r>
              <a:rPr b="0" spc="-100" dirty="0">
                <a:latin typeface="Tahoma"/>
                <a:cs typeface="Tahoma"/>
              </a:rPr>
              <a:t> </a:t>
            </a:r>
            <a:r>
              <a:rPr b="0" dirty="0">
                <a:latin typeface="Tahoma"/>
                <a:cs typeface="Tahoma"/>
              </a:rPr>
              <a:t>code</a:t>
            </a:r>
            <a:r>
              <a:rPr b="0" spc="-100" dirty="0">
                <a:latin typeface="Tahoma"/>
                <a:cs typeface="Tahoma"/>
              </a:rPr>
              <a:t> </a:t>
            </a:r>
            <a:r>
              <a:rPr b="0" dirty="0">
                <a:latin typeface="Tahoma"/>
                <a:cs typeface="Tahoma"/>
              </a:rPr>
              <a:t>or</a:t>
            </a:r>
            <a:r>
              <a:rPr b="0" spc="-100" dirty="0">
                <a:latin typeface="Tahoma"/>
                <a:cs typeface="Tahoma"/>
              </a:rPr>
              <a:t> </a:t>
            </a:r>
            <a:r>
              <a:rPr b="0" spc="-10" dirty="0">
                <a:latin typeface="Tahoma"/>
                <a:cs typeface="Tahoma"/>
              </a:rPr>
              <a:t>operations.</a:t>
            </a:r>
          </a:p>
          <a:p>
            <a:pPr>
              <a:lnSpc>
                <a:spcPct val="100000"/>
              </a:lnSpc>
              <a:spcBef>
                <a:spcPts val="409"/>
              </a:spcBef>
            </a:pPr>
            <a:endParaRPr b="0" spc="-10" dirty="0">
              <a:latin typeface="Tahoma"/>
              <a:cs typeface="Tahoma"/>
            </a:endParaRPr>
          </a:p>
          <a:p>
            <a:pPr marL="12700">
              <a:lnSpc>
                <a:spcPct val="100000"/>
              </a:lnSpc>
            </a:pPr>
            <a:r>
              <a:rPr spc="-10" dirty="0"/>
              <a:t>Gadgets</a:t>
            </a:r>
          </a:p>
          <a:p>
            <a:pPr marL="12700" marR="5080">
              <a:lnSpc>
                <a:spcPct val="114599"/>
              </a:lnSpc>
            </a:pPr>
            <a:r>
              <a:rPr b="0" spc="-45" dirty="0">
                <a:latin typeface="Tahoma"/>
                <a:cs typeface="Tahoma"/>
              </a:rPr>
              <a:t>In</a:t>
            </a:r>
            <a:r>
              <a:rPr b="0" spc="-105" dirty="0">
                <a:latin typeface="Tahoma"/>
                <a:cs typeface="Tahoma"/>
              </a:rPr>
              <a:t> </a:t>
            </a:r>
            <a:r>
              <a:rPr b="0" dirty="0">
                <a:latin typeface="Tahoma"/>
                <a:cs typeface="Tahoma"/>
              </a:rPr>
              <a:t>the</a:t>
            </a:r>
            <a:r>
              <a:rPr b="0" spc="-100" dirty="0">
                <a:latin typeface="Tahoma"/>
                <a:cs typeface="Tahoma"/>
              </a:rPr>
              <a:t> </a:t>
            </a:r>
            <a:r>
              <a:rPr b="0" dirty="0">
                <a:latin typeface="Tahoma"/>
                <a:cs typeface="Tahoma"/>
              </a:rPr>
              <a:t>context</a:t>
            </a:r>
            <a:r>
              <a:rPr b="0" spc="-105" dirty="0">
                <a:latin typeface="Tahoma"/>
                <a:cs typeface="Tahoma"/>
              </a:rPr>
              <a:t> </a:t>
            </a:r>
            <a:r>
              <a:rPr b="0" dirty="0">
                <a:latin typeface="Tahoma"/>
                <a:cs typeface="Tahoma"/>
              </a:rPr>
              <a:t>of</a:t>
            </a:r>
            <a:r>
              <a:rPr b="0" spc="-100" dirty="0">
                <a:latin typeface="Tahoma"/>
                <a:cs typeface="Tahoma"/>
              </a:rPr>
              <a:t> </a:t>
            </a:r>
            <a:r>
              <a:rPr b="0" dirty="0">
                <a:latin typeface="Tahoma"/>
                <a:cs typeface="Tahoma"/>
              </a:rPr>
              <a:t>CHOP,</a:t>
            </a:r>
            <a:r>
              <a:rPr b="0" spc="-105" dirty="0">
                <a:latin typeface="Tahoma"/>
                <a:cs typeface="Tahoma"/>
              </a:rPr>
              <a:t> </a:t>
            </a:r>
            <a:r>
              <a:rPr b="0" spc="-25" dirty="0">
                <a:latin typeface="Tahoma"/>
                <a:cs typeface="Tahoma"/>
              </a:rPr>
              <a:t>gadgets</a:t>
            </a:r>
            <a:r>
              <a:rPr b="0" spc="-100" dirty="0">
                <a:latin typeface="Tahoma"/>
                <a:cs typeface="Tahoma"/>
              </a:rPr>
              <a:t> </a:t>
            </a:r>
            <a:r>
              <a:rPr b="0" dirty="0">
                <a:latin typeface="Tahoma"/>
                <a:cs typeface="Tahoma"/>
              </a:rPr>
              <a:t>refer</a:t>
            </a:r>
            <a:r>
              <a:rPr b="0" spc="-105" dirty="0">
                <a:latin typeface="Tahoma"/>
                <a:cs typeface="Tahoma"/>
              </a:rPr>
              <a:t> </a:t>
            </a:r>
            <a:r>
              <a:rPr b="0" dirty="0">
                <a:latin typeface="Tahoma"/>
                <a:cs typeface="Tahoma"/>
              </a:rPr>
              <a:t>to</a:t>
            </a:r>
            <a:r>
              <a:rPr b="0" spc="-100" dirty="0">
                <a:latin typeface="Tahoma"/>
                <a:cs typeface="Tahoma"/>
              </a:rPr>
              <a:t> </a:t>
            </a:r>
            <a:r>
              <a:rPr b="0" dirty="0">
                <a:latin typeface="Tahoma"/>
                <a:cs typeface="Tahoma"/>
              </a:rPr>
              <a:t>small</a:t>
            </a:r>
            <a:r>
              <a:rPr b="0" spc="-105" dirty="0">
                <a:latin typeface="Tahoma"/>
                <a:cs typeface="Tahoma"/>
              </a:rPr>
              <a:t> </a:t>
            </a:r>
            <a:r>
              <a:rPr b="0" dirty="0">
                <a:latin typeface="Tahoma"/>
                <a:cs typeface="Tahoma"/>
              </a:rPr>
              <a:t>pieces</a:t>
            </a:r>
            <a:r>
              <a:rPr b="0" spc="-100" dirty="0">
                <a:latin typeface="Tahoma"/>
                <a:cs typeface="Tahoma"/>
              </a:rPr>
              <a:t> </a:t>
            </a:r>
            <a:r>
              <a:rPr b="0" dirty="0">
                <a:latin typeface="Tahoma"/>
                <a:cs typeface="Tahoma"/>
              </a:rPr>
              <a:t>or</a:t>
            </a:r>
            <a:r>
              <a:rPr b="0" spc="-105" dirty="0">
                <a:latin typeface="Tahoma"/>
                <a:cs typeface="Tahoma"/>
              </a:rPr>
              <a:t> </a:t>
            </a:r>
            <a:r>
              <a:rPr b="0" spc="-20" dirty="0">
                <a:latin typeface="Tahoma"/>
                <a:cs typeface="Tahoma"/>
              </a:rPr>
              <a:t>sequences</a:t>
            </a:r>
            <a:r>
              <a:rPr b="0" spc="-100" dirty="0">
                <a:latin typeface="Tahoma"/>
                <a:cs typeface="Tahoma"/>
              </a:rPr>
              <a:t> </a:t>
            </a:r>
            <a:r>
              <a:rPr b="0" dirty="0">
                <a:latin typeface="Tahoma"/>
                <a:cs typeface="Tahoma"/>
              </a:rPr>
              <a:t>of</a:t>
            </a:r>
            <a:r>
              <a:rPr b="0" spc="-105" dirty="0">
                <a:latin typeface="Tahoma"/>
                <a:cs typeface="Tahoma"/>
              </a:rPr>
              <a:t> </a:t>
            </a:r>
            <a:r>
              <a:rPr b="0" spc="-20" dirty="0">
                <a:latin typeface="Tahoma"/>
                <a:cs typeface="Tahoma"/>
              </a:rPr>
              <a:t>code </a:t>
            </a:r>
            <a:r>
              <a:rPr b="0" dirty="0">
                <a:latin typeface="Tahoma"/>
                <a:cs typeface="Tahoma"/>
              </a:rPr>
              <a:t>that</a:t>
            </a:r>
            <a:r>
              <a:rPr b="0" spc="-105" dirty="0">
                <a:latin typeface="Tahoma"/>
                <a:cs typeface="Tahoma"/>
              </a:rPr>
              <a:t> </a:t>
            </a:r>
            <a:r>
              <a:rPr b="0" spc="-10" dirty="0">
                <a:latin typeface="Tahoma"/>
                <a:cs typeface="Tahoma"/>
              </a:rPr>
              <a:t>can</a:t>
            </a:r>
            <a:r>
              <a:rPr b="0" spc="-105" dirty="0">
                <a:latin typeface="Tahoma"/>
                <a:cs typeface="Tahoma"/>
              </a:rPr>
              <a:t> </a:t>
            </a:r>
            <a:r>
              <a:rPr b="0" spc="-10" dirty="0">
                <a:latin typeface="Tahoma"/>
                <a:cs typeface="Tahoma"/>
              </a:rPr>
              <a:t>be</a:t>
            </a:r>
            <a:r>
              <a:rPr b="0" spc="-100" dirty="0">
                <a:latin typeface="Tahoma"/>
                <a:cs typeface="Tahoma"/>
              </a:rPr>
              <a:t> </a:t>
            </a:r>
            <a:r>
              <a:rPr b="0" dirty="0">
                <a:latin typeface="Tahoma"/>
                <a:cs typeface="Tahoma"/>
              </a:rPr>
              <a:t>exploited</a:t>
            </a:r>
            <a:r>
              <a:rPr b="0" spc="-105" dirty="0">
                <a:latin typeface="Tahoma"/>
                <a:cs typeface="Tahoma"/>
              </a:rPr>
              <a:t> </a:t>
            </a:r>
            <a:r>
              <a:rPr b="0" spc="-10" dirty="0">
                <a:latin typeface="Tahoma"/>
                <a:cs typeface="Tahoma"/>
              </a:rPr>
              <a:t>by</a:t>
            </a:r>
            <a:r>
              <a:rPr b="0" spc="-105" dirty="0">
                <a:latin typeface="Tahoma"/>
                <a:cs typeface="Tahoma"/>
              </a:rPr>
              <a:t> </a:t>
            </a:r>
            <a:r>
              <a:rPr b="0" spc="-20" dirty="0">
                <a:latin typeface="Tahoma"/>
                <a:cs typeface="Tahoma"/>
              </a:rPr>
              <a:t>an</a:t>
            </a:r>
            <a:r>
              <a:rPr b="0" spc="-100" dirty="0">
                <a:latin typeface="Tahoma"/>
                <a:cs typeface="Tahoma"/>
              </a:rPr>
              <a:t> </a:t>
            </a:r>
            <a:r>
              <a:rPr b="0" dirty="0">
                <a:latin typeface="Tahoma"/>
                <a:cs typeface="Tahoma"/>
              </a:rPr>
              <a:t>attacker</a:t>
            </a:r>
            <a:r>
              <a:rPr b="0" spc="-105" dirty="0">
                <a:latin typeface="Tahoma"/>
                <a:cs typeface="Tahoma"/>
              </a:rPr>
              <a:t> </a:t>
            </a:r>
            <a:r>
              <a:rPr b="0" dirty="0">
                <a:latin typeface="Tahoma"/>
                <a:cs typeface="Tahoma"/>
              </a:rPr>
              <a:t>to</a:t>
            </a:r>
            <a:r>
              <a:rPr b="0" spc="-105" dirty="0">
                <a:latin typeface="Tahoma"/>
                <a:cs typeface="Tahoma"/>
              </a:rPr>
              <a:t> </a:t>
            </a:r>
            <a:r>
              <a:rPr b="0" dirty="0">
                <a:latin typeface="Tahoma"/>
                <a:cs typeface="Tahoma"/>
              </a:rPr>
              <a:t>perform</a:t>
            </a:r>
            <a:r>
              <a:rPr b="0" spc="-100" dirty="0">
                <a:latin typeface="Tahoma"/>
                <a:cs typeface="Tahoma"/>
              </a:rPr>
              <a:t> </a:t>
            </a:r>
            <a:r>
              <a:rPr b="0" dirty="0">
                <a:latin typeface="Tahoma"/>
                <a:cs typeface="Tahoma"/>
              </a:rPr>
              <a:t>speciﬁc</a:t>
            </a:r>
            <a:r>
              <a:rPr b="0" spc="-105" dirty="0">
                <a:latin typeface="Tahoma"/>
                <a:cs typeface="Tahoma"/>
              </a:rPr>
              <a:t> </a:t>
            </a:r>
            <a:r>
              <a:rPr b="0" dirty="0">
                <a:latin typeface="Tahoma"/>
                <a:cs typeface="Tahoma"/>
              </a:rPr>
              <a:t>tasks</a:t>
            </a:r>
            <a:r>
              <a:rPr b="0" spc="-100" dirty="0">
                <a:latin typeface="Tahoma"/>
                <a:cs typeface="Tahoma"/>
              </a:rPr>
              <a:t> </a:t>
            </a:r>
            <a:r>
              <a:rPr b="0" spc="-25" dirty="0">
                <a:latin typeface="Tahoma"/>
                <a:cs typeface="Tahoma"/>
              </a:rPr>
              <a:t>or </a:t>
            </a:r>
            <a:r>
              <a:rPr b="0" spc="-10" dirty="0">
                <a:latin typeface="Tahoma"/>
                <a:cs typeface="Tahoma"/>
              </a:rPr>
              <a:t>operations.</a:t>
            </a:r>
            <a:r>
              <a:rPr b="0" spc="-114" dirty="0">
                <a:latin typeface="Tahoma"/>
                <a:cs typeface="Tahoma"/>
              </a:rPr>
              <a:t> </a:t>
            </a:r>
            <a:r>
              <a:rPr b="0" spc="-20" dirty="0">
                <a:latin typeface="Tahoma"/>
                <a:cs typeface="Tahoma"/>
              </a:rPr>
              <a:t>These</a:t>
            </a:r>
            <a:r>
              <a:rPr b="0" spc="-110" dirty="0">
                <a:latin typeface="Tahoma"/>
                <a:cs typeface="Tahoma"/>
              </a:rPr>
              <a:t> </a:t>
            </a:r>
            <a:r>
              <a:rPr b="0" dirty="0">
                <a:latin typeface="Tahoma"/>
                <a:cs typeface="Tahoma"/>
              </a:rPr>
              <a:t>are</a:t>
            </a:r>
            <a:r>
              <a:rPr b="0" spc="-114" dirty="0">
                <a:latin typeface="Tahoma"/>
                <a:cs typeface="Tahoma"/>
              </a:rPr>
              <a:t> </a:t>
            </a:r>
            <a:r>
              <a:rPr b="0" dirty="0">
                <a:latin typeface="Tahoma"/>
                <a:cs typeface="Tahoma"/>
              </a:rPr>
              <a:t>not</a:t>
            </a:r>
            <a:r>
              <a:rPr b="0" spc="-110" dirty="0">
                <a:latin typeface="Tahoma"/>
                <a:cs typeface="Tahoma"/>
              </a:rPr>
              <a:t> </a:t>
            </a:r>
            <a:r>
              <a:rPr b="0" dirty="0">
                <a:latin typeface="Tahoma"/>
                <a:cs typeface="Tahoma"/>
              </a:rPr>
              <a:t>malicious</a:t>
            </a:r>
            <a:r>
              <a:rPr b="0" spc="-110" dirty="0">
                <a:latin typeface="Tahoma"/>
                <a:cs typeface="Tahoma"/>
              </a:rPr>
              <a:t> </a:t>
            </a:r>
            <a:r>
              <a:rPr b="0" spc="-10" dirty="0">
                <a:latin typeface="Tahoma"/>
                <a:cs typeface="Tahoma"/>
              </a:rPr>
              <a:t>by</a:t>
            </a:r>
            <a:r>
              <a:rPr b="0" spc="-114" dirty="0">
                <a:latin typeface="Tahoma"/>
                <a:cs typeface="Tahoma"/>
              </a:rPr>
              <a:t> </a:t>
            </a:r>
            <a:r>
              <a:rPr b="0" spc="-10" dirty="0">
                <a:latin typeface="Tahoma"/>
                <a:cs typeface="Tahoma"/>
              </a:rPr>
              <a:t>themselves</a:t>
            </a:r>
            <a:r>
              <a:rPr b="0" spc="-110" dirty="0">
                <a:latin typeface="Tahoma"/>
                <a:cs typeface="Tahoma"/>
              </a:rPr>
              <a:t> </a:t>
            </a:r>
            <a:r>
              <a:rPr b="0" dirty="0">
                <a:latin typeface="Tahoma"/>
                <a:cs typeface="Tahoma"/>
              </a:rPr>
              <a:t>but</a:t>
            </a:r>
            <a:r>
              <a:rPr b="0" spc="-110" dirty="0">
                <a:latin typeface="Tahoma"/>
                <a:cs typeface="Tahoma"/>
              </a:rPr>
              <a:t> </a:t>
            </a:r>
            <a:r>
              <a:rPr b="0" spc="-10" dirty="0">
                <a:latin typeface="Tahoma"/>
                <a:cs typeface="Tahoma"/>
              </a:rPr>
              <a:t>can</a:t>
            </a:r>
            <a:r>
              <a:rPr b="0" spc="-114" dirty="0">
                <a:latin typeface="Tahoma"/>
                <a:cs typeface="Tahoma"/>
              </a:rPr>
              <a:t> </a:t>
            </a:r>
            <a:r>
              <a:rPr b="0" spc="-10" dirty="0">
                <a:latin typeface="Tahoma"/>
                <a:cs typeface="Tahoma"/>
              </a:rPr>
              <a:t>be</a:t>
            </a:r>
            <a:r>
              <a:rPr b="0" spc="-110" dirty="0">
                <a:latin typeface="Tahoma"/>
                <a:cs typeface="Tahoma"/>
              </a:rPr>
              <a:t> </a:t>
            </a:r>
            <a:r>
              <a:rPr b="0" spc="-20" dirty="0">
                <a:latin typeface="Tahoma"/>
                <a:cs typeface="Tahoma"/>
              </a:rPr>
              <a:t>used </a:t>
            </a:r>
            <a:r>
              <a:rPr b="0" dirty="0">
                <a:latin typeface="Tahoma"/>
                <a:cs typeface="Tahoma"/>
              </a:rPr>
              <a:t>maliciously</a:t>
            </a:r>
            <a:r>
              <a:rPr b="0" spc="-110" dirty="0">
                <a:latin typeface="Tahoma"/>
                <a:cs typeface="Tahoma"/>
              </a:rPr>
              <a:t> </a:t>
            </a:r>
            <a:r>
              <a:rPr b="0" dirty="0">
                <a:latin typeface="Tahoma"/>
                <a:cs typeface="Tahoma"/>
              </a:rPr>
              <a:t>when</a:t>
            </a:r>
            <a:r>
              <a:rPr b="0" spc="-105" dirty="0">
                <a:latin typeface="Tahoma"/>
                <a:cs typeface="Tahoma"/>
              </a:rPr>
              <a:t> </a:t>
            </a:r>
            <a:r>
              <a:rPr b="0" dirty="0">
                <a:latin typeface="Tahoma"/>
                <a:cs typeface="Tahoma"/>
              </a:rPr>
              <a:t>combined</a:t>
            </a:r>
            <a:r>
              <a:rPr b="0" spc="-105" dirty="0">
                <a:latin typeface="Tahoma"/>
                <a:cs typeface="Tahoma"/>
              </a:rPr>
              <a:t> </a:t>
            </a:r>
            <a:r>
              <a:rPr b="0" dirty="0">
                <a:latin typeface="Tahoma"/>
                <a:cs typeface="Tahoma"/>
              </a:rPr>
              <a:t>in</a:t>
            </a:r>
            <a:r>
              <a:rPr b="0" spc="-110" dirty="0">
                <a:latin typeface="Tahoma"/>
                <a:cs typeface="Tahoma"/>
              </a:rPr>
              <a:t> </a:t>
            </a:r>
            <a:r>
              <a:rPr b="0" spc="-25" dirty="0">
                <a:latin typeface="Tahoma"/>
                <a:cs typeface="Tahoma"/>
              </a:rPr>
              <a:t>a</a:t>
            </a:r>
            <a:r>
              <a:rPr b="0" spc="-105" dirty="0">
                <a:latin typeface="Tahoma"/>
                <a:cs typeface="Tahoma"/>
              </a:rPr>
              <a:t> </a:t>
            </a:r>
            <a:r>
              <a:rPr b="0" dirty="0">
                <a:latin typeface="Tahoma"/>
                <a:cs typeface="Tahoma"/>
              </a:rPr>
              <a:t>particular</a:t>
            </a:r>
            <a:r>
              <a:rPr b="0" spc="-105" dirty="0">
                <a:latin typeface="Tahoma"/>
                <a:cs typeface="Tahoma"/>
              </a:rPr>
              <a:t> </a:t>
            </a:r>
            <a:r>
              <a:rPr b="0" spc="-10" dirty="0">
                <a:latin typeface="Tahoma"/>
                <a:cs typeface="Tahoma"/>
              </a:rPr>
              <a:t>sequence.</a:t>
            </a:r>
          </a:p>
          <a:p>
            <a:pPr>
              <a:lnSpc>
                <a:spcPct val="100000"/>
              </a:lnSpc>
              <a:spcBef>
                <a:spcPts val="200"/>
              </a:spcBef>
            </a:pPr>
            <a:endParaRPr b="0" spc="-10" dirty="0">
              <a:latin typeface="Tahoma"/>
              <a:cs typeface="Tahoma"/>
            </a:endParaRPr>
          </a:p>
          <a:p>
            <a:pPr marL="12700" marR="288925">
              <a:lnSpc>
                <a:spcPct val="114599"/>
              </a:lnSpc>
            </a:pPr>
            <a:r>
              <a:rPr b="0" dirty="0">
                <a:latin typeface="Tahoma"/>
                <a:cs typeface="Tahoma"/>
              </a:rPr>
              <a:t>Gadgets</a:t>
            </a:r>
            <a:r>
              <a:rPr b="0" spc="-105" dirty="0">
                <a:latin typeface="Tahoma"/>
                <a:cs typeface="Tahoma"/>
              </a:rPr>
              <a:t> </a:t>
            </a:r>
            <a:r>
              <a:rPr b="0" dirty="0">
                <a:latin typeface="Tahoma"/>
                <a:cs typeface="Tahoma"/>
              </a:rPr>
              <a:t>are</a:t>
            </a:r>
            <a:r>
              <a:rPr b="0" spc="-100" dirty="0">
                <a:latin typeface="Tahoma"/>
                <a:cs typeface="Tahoma"/>
              </a:rPr>
              <a:t> </a:t>
            </a:r>
            <a:r>
              <a:rPr b="0" dirty="0">
                <a:latin typeface="Tahoma"/>
                <a:cs typeface="Tahoma"/>
              </a:rPr>
              <a:t>the</a:t>
            </a:r>
            <a:r>
              <a:rPr b="0" spc="-100" dirty="0">
                <a:latin typeface="Tahoma"/>
                <a:cs typeface="Tahoma"/>
              </a:rPr>
              <a:t> </a:t>
            </a:r>
            <a:r>
              <a:rPr b="0" dirty="0">
                <a:latin typeface="Tahoma"/>
                <a:cs typeface="Tahoma"/>
              </a:rPr>
              <a:t>"tools"</a:t>
            </a:r>
            <a:r>
              <a:rPr b="0" spc="-100" dirty="0">
                <a:latin typeface="Tahoma"/>
                <a:cs typeface="Tahoma"/>
              </a:rPr>
              <a:t> </a:t>
            </a:r>
            <a:r>
              <a:rPr b="0" dirty="0">
                <a:latin typeface="Tahoma"/>
                <a:cs typeface="Tahoma"/>
              </a:rPr>
              <a:t>that</a:t>
            </a:r>
            <a:r>
              <a:rPr b="0" spc="-100" dirty="0">
                <a:latin typeface="Tahoma"/>
                <a:cs typeface="Tahoma"/>
              </a:rPr>
              <a:t> </a:t>
            </a:r>
            <a:r>
              <a:rPr b="0" dirty="0">
                <a:latin typeface="Tahoma"/>
                <a:cs typeface="Tahoma"/>
              </a:rPr>
              <a:t>attackers</a:t>
            </a:r>
            <a:r>
              <a:rPr b="0" spc="-100" dirty="0">
                <a:latin typeface="Tahoma"/>
                <a:cs typeface="Tahoma"/>
              </a:rPr>
              <a:t> </a:t>
            </a:r>
            <a:r>
              <a:rPr b="0" dirty="0">
                <a:latin typeface="Tahoma"/>
                <a:cs typeface="Tahoma"/>
              </a:rPr>
              <a:t>string</a:t>
            </a:r>
            <a:r>
              <a:rPr b="0" spc="-100" dirty="0">
                <a:latin typeface="Tahoma"/>
                <a:cs typeface="Tahoma"/>
              </a:rPr>
              <a:t> </a:t>
            </a:r>
            <a:r>
              <a:rPr b="0" dirty="0">
                <a:latin typeface="Tahoma"/>
                <a:cs typeface="Tahoma"/>
              </a:rPr>
              <a:t>together</a:t>
            </a:r>
            <a:r>
              <a:rPr b="0" spc="-100" dirty="0">
                <a:latin typeface="Tahoma"/>
                <a:cs typeface="Tahoma"/>
              </a:rPr>
              <a:t> </a:t>
            </a:r>
            <a:r>
              <a:rPr b="0" dirty="0">
                <a:latin typeface="Tahoma"/>
                <a:cs typeface="Tahoma"/>
              </a:rPr>
              <a:t>to</a:t>
            </a:r>
            <a:r>
              <a:rPr b="0" spc="-100" dirty="0">
                <a:latin typeface="Tahoma"/>
                <a:cs typeface="Tahoma"/>
              </a:rPr>
              <a:t> </a:t>
            </a:r>
            <a:r>
              <a:rPr b="0" dirty="0">
                <a:latin typeface="Tahoma"/>
                <a:cs typeface="Tahoma"/>
              </a:rPr>
              <a:t>craft</a:t>
            </a:r>
            <a:r>
              <a:rPr b="0" spc="-100" dirty="0">
                <a:latin typeface="Tahoma"/>
                <a:cs typeface="Tahoma"/>
              </a:rPr>
              <a:t> </a:t>
            </a:r>
            <a:r>
              <a:rPr b="0" spc="-25" dirty="0">
                <a:latin typeface="Tahoma"/>
                <a:cs typeface="Tahoma"/>
              </a:rPr>
              <a:t>a</a:t>
            </a:r>
            <a:r>
              <a:rPr b="0" spc="-100" dirty="0">
                <a:latin typeface="Tahoma"/>
                <a:cs typeface="Tahoma"/>
              </a:rPr>
              <a:t> </a:t>
            </a:r>
            <a:r>
              <a:rPr b="0" spc="70" dirty="0">
                <a:latin typeface="Tahoma"/>
                <a:cs typeface="Tahoma"/>
              </a:rPr>
              <a:t>CHOP </a:t>
            </a:r>
            <a:r>
              <a:rPr b="0" spc="-10" dirty="0">
                <a:latin typeface="Tahoma"/>
                <a:cs typeface="Tahoma"/>
              </a:rPr>
              <a:t>attack.</a:t>
            </a:r>
            <a:r>
              <a:rPr b="0" spc="-95" dirty="0">
                <a:latin typeface="Tahoma"/>
                <a:cs typeface="Tahoma"/>
              </a:rPr>
              <a:t> </a:t>
            </a:r>
            <a:r>
              <a:rPr b="0" dirty="0">
                <a:latin typeface="Tahoma"/>
                <a:cs typeface="Tahoma"/>
              </a:rPr>
              <a:t>By</a:t>
            </a:r>
            <a:r>
              <a:rPr b="0" spc="-95" dirty="0">
                <a:latin typeface="Tahoma"/>
                <a:cs typeface="Tahoma"/>
              </a:rPr>
              <a:t> </a:t>
            </a:r>
            <a:r>
              <a:rPr b="0" spc="-10" dirty="0">
                <a:latin typeface="Tahoma"/>
                <a:cs typeface="Tahoma"/>
              </a:rPr>
              <a:t>chaining</a:t>
            </a:r>
            <a:r>
              <a:rPr b="0" spc="-90" dirty="0">
                <a:latin typeface="Tahoma"/>
                <a:cs typeface="Tahoma"/>
              </a:rPr>
              <a:t> </a:t>
            </a:r>
            <a:r>
              <a:rPr b="0" dirty="0">
                <a:latin typeface="Tahoma"/>
                <a:cs typeface="Tahoma"/>
              </a:rPr>
              <a:t>together</a:t>
            </a:r>
            <a:r>
              <a:rPr b="0" spc="-95" dirty="0">
                <a:latin typeface="Tahoma"/>
                <a:cs typeface="Tahoma"/>
              </a:rPr>
              <a:t> </a:t>
            </a:r>
            <a:r>
              <a:rPr b="0" dirty="0">
                <a:latin typeface="Tahoma"/>
                <a:cs typeface="Tahoma"/>
              </a:rPr>
              <a:t>multiple</a:t>
            </a:r>
            <a:r>
              <a:rPr b="0" spc="-95" dirty="0">
                <a:latin typeface="Tahoma"/>
                <a:cs typeface="Tahoma"/>
              </a:rPr>
              <a:t> </a:t>
            </a:r>
            <a:r>
              <a:rPr b="0" spc="-35" dirty="0">
                <a:latin typeface="Tahoma"/>
                <a:cs typeface="Tahoma"/>
              </a:rPr>
              <a:t>gadgets,</a:t>
            </a:r>
            <a:r>
              <a:rPr b="0" spc="-90" dirty="0">
                <a:latin typeface="Tahoma"/>
                <a:cs typeface="Tahoma"/>
              </a:rPr>
              <a:t> </a:t>
            </a:r>
            <a:r>
              <a:rPr b="0" dirty="0">
                <a:latin typeface="Tahoma"/>
                <a:cs typeface="Tahoma"/>
              </a:rPr>
              <a:t>attackers</a:t>
            </a:r>
            <a:r>
              <a:rPr b="0" spc="-95" dirty="0">
                <a:latin typeface="Tahoma"/>
                <a:cs typeface="Tahoma"/>
              </a:rPr>
              <a:t> </a:t>
            </a:r>
            <a:r>
              <a:rPr b="0" spc="-10" dirty="0">
                <a:latin typeface="Tahoma"/>
                <a:cs typeface="Tahoma"/>
              </a:rPr>
              <a:t>can</a:t>
            </a:r>
            <a:r>
              <a:rPr b="0" spc="-90" dirty="0">
                <a:latin typeface="Tahoma"/>
                <a:cs typeface="Tahoma"/>
              </a:rPr>
              <a:t> </a:t>
            </a:r>
            <a:r>
              <a:rPr b="0" dirty="0">
                <a:latin typeface="Tahoma"/>
                <a:cs typeface="Tahoma"/>
              </a:rPr>
              <a:t>create</a:t>
            </a:r>
            <a:r>
              <a:rPr b="0" spc="-95" dirty="0">
                <a:latin typeface="Tahoma"/>
                <a:cs typeface="Tahoma"/>
              </a:rPr>
              <a:t> </a:t>
            </a:r>
            <a:r>
              <a:rPr b="0" spc="-50" dirty="0">
                <a:latin typeface="Tahoma"/>
                <a:cs typeface="Tahoma"/>
              </a:rPr>
              <a:t>a </a:t>
            </a:r>
            <a:r>
              <a:rPr b="0" spc="-10" dirty="0">
                <a:latin typeface="Tahoma"/>
                <a:cs typeface="Tahoma"/>
              </a:rPr>
              <a:t>sequence</a:t>
            </a:r>
            <a:r>
              <a:rPr b="0" spc="-110" dirty="0">
                <a:latin typeface="Tahoma"/>
                <a:cs typeface="Tahoma"/>
              </a:rPr>
              <a:t> </a:t>
            </a:r>
            <a:r>
              <a:rPr b="0" dirty="0">
                <a:latin typeface="Tahoma"/>
                <a:cs typeface="Tahoma"/>
              </a:rPr>
              <a:t>of</a:t>
            </a:r>
            <a:r>
              <a:rPr b="0" spc="-105" dirty="0">
                <a:latin typeface="Tahoma"/>
                <a:cs typeface="Tahoma"/>
              </a:rPr>
              <a:t> </a:t>
            </a:r>
            <a:r>
              <a:rPr b="0" dirty="0">
                <a:latin typeface="Tahoma"/>
                <a:cs typeface="Tahoma"/>
              </a:rPr>
              <a:t>operations</a:t>
            </a:r>
            <a:r>
              <a:rPr b="0" spc="-105" dirty="0">
                <a:latin typeface="Tahoma"/>
                <a:cs typeface="Tahoma"/>
              </a:rPr>
              <a:t> </a:t>
            </a:r>
            <a:r>
              <a:rPr b="0" dirty="0">
                <a:latin typeface="Tahoma"/>
                <a:cs typeface="Tahoma"/>
              </a:rPr>
              <a:t>that</a:t>
            </a:r>
            <a:r>
              <a:rPr b="0" spc="-110" dirty="0">
                <a:latin typeface="Tahoma"/>
                <a:cs typeface="Tahoma"/>
              </a:rPr>
              <a:t> </a:t>
            </a:r>
            <a:r>
              <a:rPr b="0" dirty="0">
                <a:latin typeface="Tahoma"/>
                <a:cs typeface="Tahoma"/>
              </a:rPr>
              <a:t>lead</a:t>
            </a:r>
            <a:r>
              <a:rPr b="0" spc="-105" dirty="0">
                <a:latin typeface="Tahoma"/>
                <a:cs typeface="Tahoma"/>
              </a:rPr>
              <a:t> </a:t>
            </a:r>
            <a:r>
              <a:rPr b="0" dirty="0">
                <a:latin typeface="Tahoma"/>
                <a:cs typeface="Tahoma"/>
              </a:rPr>
              <a:t>to</a:t>
            </a:r>
            <a:r>
              <a:rPr b="0" spc="-105" dirty="0">
                <a:latin typeface="Tahoma"/>
                <a:cs typeface="Tahoma"/>
              </a:rPr>
              <a:t> </a:t>
            </a:r>
            <a:r>
              <a:rPr b="0" spc="-25" dirty="0">
                <a:latin typeface="Tahoma"/>
                <a:cs typeface="Tahoma"/>
              </a:rPr>
              <a:t>a</a:t>
            </a:r>
            <a:r>
              <a:rPr b="0" spc="-110" dirty="0">
                <a:latin typeface="Tahoma"/>
                <a:cs typeface="Tahoma"/>
              </a:rPr>
              <a:t> </a:t>
            </a:r>
            <a:r>
              <a:rPr b="0" dirty="0">
                <a:latin typeface="Tahoma"/>
                <a:cs typeface="Tahoma"/>
              </a:rPr>
              <a:t>full-ﬂedged</a:t>
            </a:r>
            <a:r>
              <a:rPr b="0" spc="-105" dirty="0">
                <a:latin typeface="Tahoma"/>
                <a:cs typeface="Tahoma"/>
              </a:rPr>
              <a:t> </a:t>
            </a:r>
            <a:r>
              <a:rPr b="0" spc="-10" dirty="0">
                <a:latin typeface="Tahoma"/>
                <a:cs typeface="Tahoma"/>
              </a:rPr>
              <a:t>exploit.</a:t>
            </a:r>
          </a:p>
        </p:txBody>
      </p:sp>
      <p:sp>
        <p:nvSpPr>
          <p:cNvPr id="11" name="object 10">
            <a:extLst>
              <a:ext uri="{FF2B5EF4-FFF2-40B4-BE49-F238E27FC236}">
                <a16:creationId xmlns:a16="http://schemas.microsoft.com/office/drawing/2014/main" id="{84A57A89-87D0-3901-4B8A-8A1F4C5528E5}"/>
              </a:ext>
            </a:extLst>
          </p:cNvPr>
          <p:cNvSpPr txBox="1">
            <a:spLocks/>
          </p:cNvSpPr>
          <p:nvPr/>
        </p:nvSpPr>
        <p:spPr>
          <a:xfrm>
            <a:off x="673538" y="1372870"/>
            <a:ext cx="4915534" cy="1899814"/>
          </a:xfrm>
          <a:prstGeom prst="rect">
            <a:avLst/>
          </a:prstGeom>
        </p:spPr>
        <p:txBody>
          <a:bodyPr vert="horz" wrap="square" lIns="0" tIns="39369" rIns="0" bIns="0" rtlCol="0">
            <a:spAutoFit/>
          </a:bodyPr>
          <a:lstStyle>
            <a:lvl1pPr marL="0">
              <a:defRPr sz="1200" b="1" i="0">
                <a:solidFill>
                  <a:srgbClr val="D9D9D9"/>
                </a:solidFill>
                <a:latin typeface="Tahoma"/>
                <a:ea typeface="+mn-ea"/>
                <a:cs typeface="Tahom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nSpc>
                <a:spcPct val="100000"/>
              </a:lnSpc>
            </a:pPr>
            <a:r>
              <a:rPr lang="en-US" spc="-10" dirty="0"/>
              <a:t>Gadgets</a:t>
            </a:r>
          </a:p>
          <a:p>
            <a:pPr marL="12700" marR="5080">
              <a:lnSpc>
                <a:spcPct val="114599"/>
              </a:lnSpc>
            </a:pPr>
            <a:r>
              <a:rPr lang="en-US" b="0" spc="-45" dirty="0">
                <a:latin typeface="Tahoma"/>
                <a:cs typeface="Tahoma"/>
              </a:rPr>
              <a:t>In</a:t>
            </a:r>
            <a:r>
              <a:rPr lang="en-US" b="0" spc="-105" dirty="0">
                <a:latin typeface="Tahoma"/>
                <a:cs typeface="Tahoma"/>
              </a:rPr>
              <a:t> </a:t>
            </a:r>
            <a:r>
              <a:rPr lang="en-US" b="0" dirty="0">
                <a:latin typeface="Tahoma"/>
                <a:cs typeface="Tahoma"/>
              </a:rPr>
              <a:t>the</a:t>
            </a:r>
            <a:r>
              <a:rPr lang="en-US" b="0" spc="-100" dirty="0">
                <a:latin typeface="Tahoma"/>
                <a:cs typeface="Tahoma"/>
              </a:rPr>
              <a:t> </a:t>
            </a:r>
            <a:r>
              <a:rPr lang="en-US" b="0" dirty="0">
                <a:latin typeface="Tahoma"/>
                <a:cs typeface="Tahoma"/>
              </a:rPr>
              <a:t>context</a:t>
            </a:r>
            <a:r>
              <a:rPr lang="en-US" b="0" spc="-105" dirty="0">
                <a:latin typeface="Tahoma"/>
                <a:cs typeface="Tahoma"/>
              </a:rPr>
              <a:t> </a:t>
            </a:r>
            <a:r>
              <a:rPr lang="en-US" b="0" dirty="0">
                <a:latin typeface="Tahoma"/>
                <a:cs typeface="Tahoma"/>
              </a:rPr>
              <a:t>of</a:t>
            </a:r>
            <a:r>
              <a:rPr lang="en-US" b="0" spc="-100" dirty="0">
                <a:latin typeface="Tahoma"/>
                <a:cs typeface="Tahoma"/>
              </a:rPr>
              <a:t> </a:t>
            </a:r>
            <a:r>
              <a:rPr lang="en-US" b="0" dirty="0">
                <a:latin typeface="Tahoma"/>
                <a:cs typeface="Tahoma"/>
              </a:rPr>
              <a:t>CHOP,</a:t>
            </a:r>
            <a:r>
              <a:rPr lang="en-US" b="0" spc="-105" dirty="0">
                <a:latin typeface="Tahoma"/>
                <a:cs typeface="Tahoma"/>
              </a:rPr>
              <a:t> </a:t>
            </a:r>
            <a:r>
              <a:rPr lang="en-US" b="0" spc="-25" dirty="0">
                <a:latin typeface="Tahoma"/>
                <a:cs typeface="Tahoma"/>
              </a:rPr>
              <a:t>gadgets</a:t>
            </a:r>
            <a:r>
              <a:rPr lang="en-US" b="0" spc="-100" dirty="0">
                <a:latin typeface="Tahoma"/>
                <a:cs typeface="Tahoma"/>
              </a:rPr>
              <a:t> </a:t>
            </a:r>
            <a:r>
              <a:rPr lang="en-US" b="0" dirty="0">
                <a:latin typeface="Tahoma"/>
                <a:cs typeface="Tahoma"/>
              </a:rPr>
              <a:t>refer</a:t>
            </a:r>
            <a:r>
              <a:rPr lang="en-US" b="0" spc="-105" dirty="0">
                <a:latin typeface="Tahoma"/>
                <a:cs typeface="Tahoma"/>
              </a:rPr>
              <a:t> </a:t>
            </a:r>
            <a:r>
              <a:rPr lang="en-US" b="0" dirty="0">
                <a:latin typeface="Tahoma"/>
                <a:cs typeface="Tahoma"/>
              </a:rPr>
              <a:t>to</a:t>
            </a:r>
            <a:r>
              <a:rPr lang="en-US" b="0" spc="-100" dirty="0">
                <a:latin typeface="Tahoma"/>
                <a:cs typeface="Tahoma"/>
              </a:rPr>
              <a:t> </a:t>
            </a:r>
            <a:r>
              <a:rPr lang="en-US" b="0" dirty="0">
                <a:latin typeface="Tahoma"/>
                <a:cs typeface="Tahoma"/>
              </a:rPr>
              <a:t>small</a:t>
            </a:r>
            <a:r>
              <a:rPr lang="en-US" b="0" spc="-105" dirty="0">
                <a:latin typeface="Tahoma"/>
                <a:cs typeface="Tahoma"/>
              </a:rPr>
              <a:t> </a:t>
            </a:r>
            <a:r>
              <a:rPr lang="en-US" b="0" dirty="0">
                <a:latin typeface="Tahoma"/>
                <a:cs typeface="Tahoma"/>
              </a:rPr>
              <a:t>pieces</a:t>
            </a:r>
            <a:r>
              <a:rPr lang="en-US" b="0" spc="-100" dirty="0">
                <a:latin typeface="Tahoma"/>
                <a:cs typeface="Tahoma"/>
              </a:rPr>
              <a:t> </a:t>
            </a:r>
            <a:r>
              <a:rPr lang="en-US" b="0" dirty="0">
                <a:latin typeface="Tahoma"/>
                <a:cs typeface="Tahoma"/>
              </a:rPr>
              <a:t>or</a:t>
            </a:r>
            <a:r>
              <a:rPr lang="en-US" b="0" spc="-105" dirty="0">
                <a:latin typeface="Tahoma"/>
                <a:cs typeface="Tahoma"/>
              </a:rPr>
              <a:t> </a:t>
            </a:r>
            <a:r>
              <a:rPr lang="en-US" b="0" spc="-20" dirty="0">
                <a:latin typeface="Tahoma"/>
                <a:cs typeface="Tahoma"/>
              </a:rPr>
              <a:t>sequences</a:t>
            </a:r>
            <a:r>
              <a:rPr lang="en-US" b="0" spc="-100" dirty="0">
                <a:latin typeface="Tahoma"/>
                <a:cs typeface="Tahoma"/>
              </a:rPr>
              <a:t> </a:t>
            </a:r>
            <a:r>
              <a:rPr lang="en-US" b="0" dirty="0">
                <a:latin typeface="Tahoma"/>
                <a:cs typeface="Tahoma"/>
              </a:rPr>
              <a:t>of</a:t>
            </a:r>
            <a:r>
              <a:rPr lang="en-US" b="0" spc="-105" dirty="0">
                <a:latin typeface="Tahoma"/>
                <a:cs typeface="Tahoma"/>
              </a:rPr>
              <a:t> </a:t>
            </a:r>
            <a:r>
              <a:rPr lang="en-US" b="0" spc="-20" dirty="0">
                <a:latin typeface="Tahoma"/>
                <a:cs typeface="Tahoma"/>
              </a:rPr>
              <a:t>code </a:t>
            </a:r>
            <a:r>
              <a:rPr lang="en-US" b="0" dirty="0">
                <a:latin typeface="Tahoma"/>
                <a:cs typeface="Tahoma"/>
              </a:rPr>
              <a:t>that</a:t>
            </a:r>
            <a:r>
              <a:rPr lang="en-US" b="0" spc="-105" dirty="0">
                <a:latin typeface="Tahoma"/>
                <a:cs typeface="Tahoma"/>
              </a:rPr>
              <a:t> </a:t>
            </a:r>
            <a:r>
              <a:rPr lang="en-US" b="0" spc="-10" dirty="0">
                <a:latin typeface="Tahoma"/>
                <a:cs typeface="Tahoma"/>
              </a:rPr>
              <a:t>can</a:t>
            </a:r>
            <a:r>
              <a:rPr lang="en-US" b="0" spc="-105" dirty="0">
                <a:latin typeface="Tahoma"/>
                <a:cs typeface="Tahoma"/>
              </a:rPr>
              <a:t> </a:t>
            </a:r>
            <a:r>
              <a:rPr lang="en-US" b="0" spc="-10" dirty="0">
                <a:latin typeface="Tahoma"/>
                <a:cs typeface="Tahoma"/>
              </a:rPr>
              <a:t>be</a:t>
            </a:r>
            <a:r>
              <a:rPr lang="en-US" b="0" spc="-100" dirty="0">
                <a:latin typeface="Tahoma"/>
                <a:cs typeface="Tahoma"/>
              </a:rPr>
              <a:t> </a:t>
            </a:r>
            <a:r>
              <a:rPr lang="en-US" b="0" dirty="0">
                <a:latin typeface="Tahoma"/>
                <a:cs typeface="Tahoma"/>
              </a:rPr>
              <a:t>exploited</a:t>
            </a:r>
            <a:r>
              <a:rPr lang="en-US" b="0" spc="-105" dirty="0">
                <a:latin typeface="Tahoma"/>
                <a:cs typeface="Tahoma"/>
              </a:rPr>
              <a:t> </a:t>
            </a:r>
            <a:r>
              <a:rPr lang="en-US" b="0" spc="-10" dirty="0">
                <a:latin typeface="Tahoma"/>
                <a:cs typeface="Tahoma"/>
              </a:rPr>
              <a:t>by</a:t>
            </a:r>
            <a:r>
              <a:rPr lang="en-US" b="0" spc="-105" dirty="0">
                <a:latin typeface="Tahoma"/>
                <a:cs typeface="Tahoma"/>
              </a:rPr>
              <a:t> </a:t>
            </a:r>
            <a:r>
              <a:rPr lang="en-US" b="0" spc="-20" dirty="0">
                <a:latin typeface="Tahoma"/>
                <a:cs typeface="Tahoma"/>
              </a:rPr>
              <a:t>an</a:t>
            </a:r>
            <a:r>
              <a:rPr lang="en-US" b="0" spc="-100" dirty="0">
                <a:latin typeface="Tahoma"/>
                <a:cs typeface="Tahoma"/>
              </a:rPr>
              <a:t> </a:t>
            </a:r>
            <a:r>
              <a:rPr lang="en-US" b="0" dirty="0">
                <a:latin typeface="Tahoma"/>
                <a:cs typeface="Tahoma"/>
              </a:rPr>
              <a:t>attacker</a:t>
            </a:r>
            <a:r>
              <a:rPr lang="en-US" b="0" spc="-105" dirty="0">
                <a:latin typeface="Tahoma"/>
                <a:cs typeface="Tahoma"/>
              </a:rPr>
              <a:t> </a:t>
            </a:r>
            <a:r>
              <a:rPr lang="en-US" b="0" dirty="0">
                <a:latin typeface="Tahoma"/>
                <a:cs typeface="Tahoma"/>
              </a:rPr>
              <a:t>to</a:t>
            </a:r>
            <a:r>
              <a:rPr lang="en-US" b="0" spc="-105" dirty="0">
                <a:latin typeface="Tahoma"/>
                <a:cs typeface="Tahoma"/>
              </a:rPr>
              <a:t> </a:t>
            </a:r>
            <a:r>
              <a:rPr lang="en-US" b="0" dirty="0">
                <a:latin typeface="Tahoma"/>
                <a:cs typeface="Tahoma"/>
              </a:rPr>
              <a:t>perform</a:t>
            </a:r>
            <a:r>
              <a:rPr lang="en-US" b="0" spc="-100" dirty="0">
                <a:latin typeface="Tahoma"/>
                <a:cs typeface="Tahoma"/>
              </a:rPr>
              <a:t> </a:t>
            </a:r>
            <a:r>
              <a:rPr lang="en-US" b="0" dirty="0">
                <a:latin typeface="Tahoma"/>
                <a:cs typeface="Tahoma"/>
              </a:rPr>
              <a:t>speciﬁc</a:t>
            </a:r>
            <a:r>
              <a:rPr lang="en-US" b="0" spc="-105" dirty="0">
                <a:latin typeface="Tahoma"/>
                <a:cs typeface="Tahoma"/>
              </a:rPr>
              <a:t> </a:t>
            </a:r>
            <a:r>
              <a:rPr lang="en-US" b="0" dirty="0">
                <a:latin typeface="Tahoma"/>
                <a:cs typeface="Tahoma"/>
              </a:rPr>
              <a:t>tasks</a:t>
            </a:r>
            <a:r>
              <a:rPr lang="en-US" b="0" spc="-100" dirty="0">
                <a:latin typeface="Tahoma"/>
                <a:cs typeface="Tahoma"/>
              </a:rPr>
              <a:t> </a:t>
            </a:r>
            <a:r>
              <a:rPr lang="en-US" b="0" spc="-25" dirty="0">
                <a:latin typeface="Tahoma"/>
                <a:cs typeface="Tahoma"/>
              </a:rPr>
              <a:t>or </a:t>
            </a:r>
            <a:r>
              <a:rPr lang="en-US" b="0" spc="-10" dirty="0">
                <a:latin typeface="Tahoma"/>
                <a:cs typeface="Tahoma"/>
              </a:rPr>
              <a:t>operations.</a:t>
            </a:r>
            <a:r>
              <a:rPr lang="en-US" b="0" spc="-114" dirty="0">
                <a:latin typeface="Tahoma"/>
                <a:cs typeface="Tahoma"/>
              </a:rPr>
              <a:t> </a:t>
            </a:r>
            <a:r>
              <a:rPr lang="en-US" b="0" spc="-20" dirty="0">
                <a:latin typeface="Tahoma"/>
                <a:cs typeface="Tahoma"/>
              </a:rPr>
              <a:t>These</a:t>
            </a:r>
            <a:r>
              <a:rPr lang="en-US" b="0" spc="-110" dirty="0">
                <a:latin typeface="Tahoma"/>
                <a:cs typeface="Tahoma"/>
              </a:rPr>
              <a:t> </a:t>
            </a:r>
            <a:r>
              <a:rPr lang="en-US" b="0" dirty="0">
                <a:latin typeface="Tahoma"/>
                <a:cs typeface="Tahoma"/>
              </a:rPr>
              <a:t>are</a:t>
            </a:r>
            <a:r>
              <a:rPr lang="en-US" b="0" spc="-114" dirty="0">
                <a:latin typeface="Tahoma"/>
                <a:cs typeface="Tahoma"/>
              </a:rPr>
              <a:t> </a:t>
            </a:r>
            <a:r>
              <a:rPr lang="en-US" b="0" dirty="0">
                <a:latin typeface="Tahoma"/>
                <a:cs typeface="Tahoma"/>
              </a:rPr>
              <a:t>not</a:t>
            </a:r>
            <a:r>
              <a:rPr lang="en-US" b="0" spc="-110" dirty="0">
                <a:latin typeface="Tahoma"/>
                <a:cs typeface="Tahoma"/>
              </a:rPr>
              <a:t> </a:t>
            </a:r>
            <a:r>
              <a:rPr lang="en-US" b="0" dirty="0">
                <a:latin typeface="Tahoma"/>
                <a:cs typeface="Tahoma"/>
              </a:rPr>
              <a:t>malicious</a:t>
            </a:r>
            <a:r>
              <a:rPr lang="en-US" b="0" spc="-110" dirty="0">
                <a:latin typeface="Tahoma"/>
                <a:cs typeface="Tahoma"/>
              </a:rPr>
              <a:t> </a:t>
            </a:r>
            <a:r>
              <a:rPr lang="en-US" b="0" spc="-10" dirty="0">
                <a:latin typeface="Tahoma"/>
                <a:cs typeface="Tahoma"/>
              </a:rPr>
              <a:t>by</a:t>
            </a:r>
            <a:r>
              <a:rPr lang="en-US" b="0" spc="-114" dirty="0">
                <a:latin typeface="Tahoma"/>
                <a:cs typeface="Tahoma"/>
              </a:rPr>
              <a:t> </a:t>
            </a:r>
            <a:r>
              <a:rPr lang="en-US" b="0" spc="-10" dirty="0">
                <a:latin typeface="Tahoma"/>
                <a:cs typeface="Tahoma"/>
              </a:rPr>
              <a:t>themselves</a:t>
            </a:r>
            <a:r>
              <a:rPr lang="en-US" b="0" spc="-110" dirty="0">
                <a:latin typeface="Tahoma"/>
                <a:cs typeface="Tahoma"/>
              </a:rPr>
              <a:t> </a:t>
            </a:r>
            <a:r>
              <a:rPr lang="en-US" b="0" dirty="0">
                <a:latin typeface="Tahoma"/>
                <a:cs typeface="Tahoma"/>
              </a:rPr>
              <a:t>but</a:t>
            </a:r>
            <a:r>
              <a:rPr lang="en-US" b="0" spc="-110" dirty="0">
                <a:latin typeface="Tahoma"/>
                <a:cs typeface="Tahoma"/>
              </a:rPr>
              <a:t> </a:t>
            </a:r>
            <a:r>
              <a:rPr lang="en-US" b="0" spc="-10" dirty="0">
                <a:latin typeface="Tahoma"/>
                <a:cs typeface="Tahoma"/>
              </a:rPr>
              <a:t>can</a:t>
            </a:r>
            <a:r>
              <a:rPr lang="en-US" b="0" spc="-114" dirty="0">
                <a:latin typeface="Tahoma"/>
                <a:cs typeface="Tahoma"/>
              </a:rPr>
              <a:t> </a:t>
            </a:r>
            <a:r>
              <a:rPr lang="en-US" b="0" spc="-10" dirty="0">
                <a:latin typeface="Tahoma"/>
                <a:cs typeface="Tahoma"/>
              </a:rPr>
              <a:t>be</a:t>
            </a:r>
            <a:r>
              <a:rPr lang="en-US" b="0" spc="-110" dirty="0">
                <a:latin typeface="Tahoma"/>
                <a:cs typeface="Tahoma"/>
              </a:rPr>
              <a:t> </a:t>
            </a:r>
            <a:r>
              <a:rPr lang="en-US" b="0" spc="-20" dirty="0">
                <a:latin typeface="Tahoma"/>
                <a:cs typeface="Tahoma"/>
              </a:rPr>
              <a:t>used </a:t>
            </a:r>
            <a:r>
              <a:rPr lang="en-US" b="0" dirty="0">
                <a:latin typeface="Tahoma"/>
                <a:cs typeface="Tahoma"/>
              </a:rPr>
              <a:t>maliciously</a:t>
            </a:r>
            <a:r>
              <a:rPr lang="en-US" b="0" spc="-110" dirty="0">
                <a:latin typeface="Tahoma"/>
                <a:cs typeface="Tahoma"/>
              </a:rPr>
              <a:t> </a:t>
            </a:r>
            <a:r>
              <a:rPr lang="en-US" b="0" dirty="0">
                <a:latin typeface="Tahoma"/>
                <a:cs typeface="Tahoma"/>
              </a:rPr>
              <a:t>when</a:t>
            </a:r>
            <a:r>
              <a:rPr lang="en-US" b="0" spc="-105" dirty="0">
                <a:latin typeface="Tahoma"/>
                <a:cs typeface="Tahoma"/>
              </a:rPr>
              <a:t> </a:t>
            </a:r>
            <a:r>
              <a:rPr lang="en-US" b="0" dirty="0">
                <a:latin typeface="Tahoma"/>
                <a:cs typeface="Tahoma"/>
              </a:rPr>
              <a:t>combined</a:t>
            </a:r>
            <a:r>
              <a:rPr lang="en-US" b="0" spc="-105" dirty="0">
                <a:latin typeface="Tahoma"/>
                <a:cs typeface="Tahoma"/>
              </a:rPr>
              <a:t> </a:t>
            </a:r>
            <a:r>
              <a:rPr lang="en-US" b="0" dirty="0">
                <a:latin typeface="Tahoma"/>
                <a:cs typeface="Tahoma"/>
              </a:rPr>
              <a:t>in</a:t>
            </a:r>
            <a:r>
              <a:rPr lang="en-US" b="0" spc="-110" dirty="0">
                <a:latin typeface="Tahoma"/>
                <a:cs typeface="Tahoma"/>
              </a:rPr>
              <a:t> </a:t>
            </a:r>
            <a:r>
              <a:rPr lang="en-US" b="0" spc="-25" dirty="0">
                <a:latin typeface="Tahoma"/>
                <a:cs typeface="Tahoma"/>
              </a:rPr>
              <a:t>a</a:t>
            </a:r>
            <a:r>
              <a:rPr lang="en-US" b="0" spc="-105" dirty="0">
                <a:latin typeface="Tahoma"/>
                <a:cs typeface="Tahoma"/>
              </a:rPr>
              <a:t> </a:t>
            </a:r>
            <a:r>
              <a:rPr lang="en-US" b="0" dirty="0">
                <a:latin typeface="Tahoma"/>
                <a:cs typeface="Tahoma"/>
              </a:rPr>
              <a:t>particular</a:t>
            </a:r>
            <a:r>
              <a:rPr lang="en-US" b="0" spc="-105" dirty="0">
                <a:latin typeface="Tahoma"/>
                <a:cs typeface="Tahoma"/>
              </a:rPr>
              <a:t> </a:t>
            </a:r>
            <a:r>
              <a:rPr lang="en-US" b="0" spc="-10" dirty="0">
                <a:latin typeface="Tahoma"/>
                <a:cs typeface="Tahoma"/>
              </a:rPr>
              <a:t>sequence.</a:t>
            </a:r>
          </a:p>
          <a:p>
            <a:pPr>
              <a:lnSpc>
                <a:spcPct val="100000"/>
              </a:lnSpc>
              <a:spcBef>
                <a:spcPts val="200"/>
              </a:spcBef>
            </a:pPr>
            <a:endParaRPr lang="en-US" b="0" spc="-10" dirty="0">
              <a:latin typeface="Tahoma"/>
              <a:cs typeface="Tahoma"/>
            </a:endParaRPr>
          </a:p>
          <a:p>
            <a:pPr marL="12700" marR="288925">
              <a:lnSpc>
                <a:spcPct val="114599"/>
              </a:lnSpc>
            </a:pPr>
            <a:r>
              <a:rPr lang="en-US" b="0" dirty="0">
                <a:latin typeface="Tahoma"/>
                <a:cs typeface="Tahoma"/>
              </a:rPr>
              <a:t>Gadgets</a:t>
            </a:r>
            <a:r>
              <a:rPr lang="en-US" b="0" spc="-105" dirty="0">
                <a:latin typeface="Tahoma"/>
                <a:cs typeface="Tahoma"/>
              </a:rPr>
              <a:t> </a:t>
            </a:r>
            <a:r>
              <a:rPr lang="en-US" b="0" dirty="0">
                <a:latin typeface="Tahoma"/>
                <a:cs typeface="Tahoma"/>
              </a:rPr>
              <a:t>are</a:t>
            </a:r>
            <a:r>
              <a:rPr lang="en-US" b="0" spc="-100" dirty="0">
                <a:latin typeface="Tahoma"/>
                <a:cs typeface="Tahoma"/>
              </a:rPr>
              <a:t> </a:t>
            </a:r>
            <a:r>
              <a:rPr lang="en-US" b="0" dirty="0">
                <a:latin typeface="Tahoma"/>
                <a:cs typeface="Tahoma"/>
              </a:rPr>
              <a:t>the</a:t>
            </a:r>
            <a:r>
              <a:rPr lang="en-US" b="0" spc="-100" dirty="0">
                <a:latin typeface="Tahoma"/>
                <a:cs typeface="Tahoma"/>
              </a:rPr>
              <a:t> </a:t>
            </a:r>
            <a:r>
              <a:rPr lang="en-US" b="0" dirty="0">
                <a:latin typeface="Tahoma"/>
                <a:cs typeface="Tahoma"/>
              </a:rPr>
              <a:t>"tools"</a:t>
            </a:r>
            <a:r>
              <a:rPr lang="en-US" b="0" spc="-100" dirty="0">
                <a:latin typeface="Tahoma"/>
                <a:cs typeface="Tahoma"/>
              </a:rPr>
              <a:t> </a:t>
            </a:r>
            <a:r>
              <a:rPr lang="en-US" b="0" dirty="0">
                <a:latin typeface="Tahoma"/>
                <a:cs typeface="Tahoma"/>
              </a:rPr>
              <a:t>that</a:t>
            </a:r>
            <a:r>
              <a:rPr lang="en-US" b="0" spc="-100" dirty="0">
                <a:latin typeface="Tahoma"/>
                <a:cs typeface="Tahoma"/>
              </a:rPr>
              <a:t> </a:t>
            </a:r>
            <a:r>
              <a:rPr lang="en-US" b="0" dirty="0">
                <a:latin typeface="Tahoma"/>
                <a:cs typeface="Tahoma"/>
              </a:rPr>
              <a:t>attackers</a:t>
            </a:r>
            <a:r>
              <a:rPr lang="en-US" b="0" spc="-100" dirty="0">
                <a:latin typeface="Tahoma"/>
                <a:cs typeface="Tahoma"/>
              </a:rPr>
              <a:t> </a:t>
            </a:r>
            <a:r>
              <a:rPr lang="en-US" b="0" dirty="0">
                <a:latin typeface="Tahoma"/>
                <a:cs typeface="Tahoma"/>
              </a:rPr>
              <a:t>string</a:t>
            </a:r>
            <a:r>
              <a:rPr lang="en-US" b="0" spc="-100" dirty="0">
                <a:latin typeface="Tahoma"/>
                <a:cs typeface="Tahoma"/>
              </a:rPr>
              <a:t> </a:t>
            </a:r>
            <a:r>
              <a:rPr lang="en-US" b="0" dirty="0">
                <a:latin typeface="Tahoma"/>
                <a:cs typeface="Tahoma"/>
              </a:rPr>
              <a:t>together</a:t>
            </a:r>
            <a:r>
              <a:rPr lang="en-US" b="0" spc="-100" dirty="0">
                <a:latin typeface="Tahoma"/>
                <a:cs typeface="Tahoma"/>
              </a:rPr>
              <a:t> </a:t>
            </a:r>
            <a:r>
              <a:rPr lang="en-US" b="0" dirty="0">
                <a:latin typeface="Tahoma"/>
                <a:cs typeface="Tahoma"/>
              </a:rPr>
              <a:t>to</a:t>
            </a:r>
            <a:r>
              <a:rPr lang="en-US" b="0" spc="-100" dirty="0">
                <a:latin typeface="Tahoma"/>
                <a:cs typeface="Tahoma"/>
              </a:rPr>
              <a:t> </a:t>
            </a:r>
            <a:r>
              <a:rPr lang="en-US" b="0" dirty="0">
                <a:latin typeface="Tahoma"/>
                <a:cs typeface="Tahoma"/>
              </a:rPr>
              <a:t>craft</a:t>
            </a:r>
            <a:r>
              <a:rPr lang="en-US" b="0" spc="-100" dirty="0">
                <a:latin typeface="Tahoma"/>
                <a:cs typeface="Tahoma"/>
              </a:rPr>
              <a:t> </a:t>
            </a:r>
            <a:r>
              <a:rPr lang="en-US" b="0" spc="-25" dirty="0">
                <a:latin typeface="Tahoma"/>
                <a:cs typeface="Tahoma"/>
              </a:rPr>
              <a:t>a</a:t>
            </a:r>
            <a:r>
              <a:rPr lang="en-US" b="0" spc="-100" dirty="0">
                <a:latin typeface="Tahoma"/>
                <a:cs typeface="Tahoma"/>
              </a:rPr>
              <a:t> </a:t>
            </a:r>
            <a:r>
              <a:rPr lang="en-US" b="0" spc="70" dirty="0">
                <a:latin typeface="Tahoma"/>
                <a:cs typeface="Tahoma"/>
              </a:rPr>
              <a:t>CHOP </a:t>
            </a:r>
            <a:r>
              <a:rPr lang="en-US" b="0" spc="-10" dirty="0">
                <a:latin typeface="Tahoma"/>
                <a:cs typeface="Tahoma"/>
              </a:rPr>
              <a:t>attack.</a:t>
            </a:r>
            <a:r>
              <a:rPr lang="en-US" b="0" spc="-95" dirty="0">
                <a:latin typeface="Tahoma"/>
                <a:cs typeface="Tahoma"/>
              </a:rPr>
              <a:t> </a:t>
            </a:r>
            <a:r>
              <a:rPr lang="en-US" b="0" dirty="0">
                <a:latin typeface="Tahoma"/>
                <a:cs typeface="Tahoma"/>
              </a:rPr>
              <a:t>By</a:t>
            </a:r>
            <a:r>
              <a:rPr lang="en-US" b="0" spc="-95" dirty="0">
                <a:latin typeface="Tahoma"/>
                <a:cs typeface="Tahoma"/>
              </a:rPr>
              <a:t> </a:t>
            </a:r>
            <a:r>
              <a:rPr lang="en-US" b="0" spc="-10" dirty="0">
                <a:latin typeface="Tahoma"/>
                <a:cs typeface="Tahoma"/>
              </a:rPr>
              <a:t>chaining</a:t>
            </a:r>
            <a:r>
              <a:rPr lang="en-US" b="0" spc="-90" dirty="0">
                <a:latin typeface="Tahoma"/>
                <a:cs typeface="Tahoma"/>
              </a:rPr>
              <a:t> </a:t>
            </a:r>
            <a:r>
              <a:rPr lang="en-US" b="0" dirty="0">
                <a:latin typeface="Tahoma"/>
                <a:cs typeface="Tahoma"/>
              </a:rPr>
              <a:t>together</a:t>
            </a:r>
            <a:r>
              <a:rPr lang="en-US" b="0" spc="-95" dirty="0">
                <a:latin typeface="Tahoma"/>
                <a:cs typeface="Tahoma"/>
              </a:rPr>
              <a:t> </a:t>
            </a:r>
            <a:r>
              <a:rPr lang="en-US" b="0" dirty="0">
                <a:latin typeface="Tahoma"/>
                <a:cs typeface="Tahoma"/>
              </a:rPr>
              <a:t>multiple</a:t>
            </a:r>
            <a:r>
              <a:rPr lang="en-US" b="0" spc="-95" dirty="0">
                <a:latin typeface="Tahoma"/>
                <a:cs typeface="Tahoma"/>
              </a:rPr>
              <a:t> </a:t>
            </a:r>
            <a:r>
              <a:rPr lang="en-US" b="0" spc="-35" dirty="0">
                <a:latin typeface="Tahoma"/>
                <a:cs typeface="Tahoma"/>
              </a:rPr>
              <a:t>gadgets,</a:t>
            </a:r>
            <a:r>
              <a:rPr lang="en-US" b="0" spc="-90" dirty="0">
                <a:latin typeface="Tahoma"/>
                <a:cs typeface="Tahoma"/>
              </a:rPr>
              <a:t> </a:t>
            </a:r>
            <a:r>
              <a:rPr lang="en-US" b="0" dirty="0">
                <a:latin typeface="Tahoma"/>
                <a:cs typeface="Tahoma"/>
              </a:rPr>
              <a:t>attackers</a:t>
            </a:r>
            <a:r>
              <a:rPr lang="en-US" b="0" spc="-95" dirty="0">
                <a:latin typeface="Tahoma"/>
                <a:cs typeface="Tahoma"/>
              </a:rPr>
              <a:t> </a:t>
            </a:r>
            <a:r>
              <a:rPr lang="en-US" b="0" spc="-10" dirty="0">
                <a:latin typeface="Tahoma"/>
                <a:cs typeface="Tahoma"/>
              </a:rPr>
              <a:t>can</a:t>
            </a:r>
            <a:r>
              <a:rPr lang="en-US" b="0" spc="-90" dirty="0">
                <a:latin typeface="Tahoma"/>
                <a:cs typeface="Tahoma"/>
              </a:rPr>
              <a:t> </a:t>
            </a:r>
            <a:r>
              <a:rPr lang="en-US" b="0" dirty="0">
                <a:latin typeface="Tahoma"/>
                <a:cs typeface="Tahoma"/>
              </a:rPr>
              <a:t>create</a:t>
            </a:r>
            <a:r>
              <a:rPr lang="en-US" b="0" spc="-95" dirty="0">
                <a:latin typeface="Tahoma"/>
                <a:cs typeface="Tahoma"/>
              </a:rPr>
              <a:t> </a:t>
            </a:r>
            <a:r>
              <a:rPr lang="en-US" b="0" spc="-50" dirty="0">
                <a:latin typeface="Tahoma"/>
                <a:cs typeface="Tahoma"/>
              </a:rPr>
              <a:t>a </a:t>
            </a:r>
            <a:r>
              <a:rPr lang="en-US" b="0" spc="-10" dirty="0">
                <a:latin typeface="Tahoma"/>
                <a:cs typeface="Tahoma"/>
              </a:rPr>
              <a:t>sequence</a:t>
            </a:r>
            <a:r>
              <a:rPr lang="en-US" b="0" spc="-110" dirty="0">
                <a:latin typeface="Tahoma"/>
                <a:cs typeface="Tahoma"/>
              </a:rPr>
              <a:t> </a:t>
            </a:r>
            <a:r>
              <a:rPr lang="en-US" b="0" dirty="0">
                <a:latin typeface="Tahoma"/>
                <a:cs typeface="Tahoma"/>
              </a:rPr>
              <a:t>of</a:t>
            </a:r>
            <a:r>
              <a:rPr lang="en-US" b="0" spc="-105" dirty="0">
                <a:latin typeface="Tahoma"/>
                <a:cs typeface="Tahoma"/>
              </a:rPr>
              <a:t> </a:t>
            </a:r>
            <a:r>
              <a:rPr lang="en-US" b="0" dirty="0">
                <a:latin typeface="Tahoma"/>
                <a:cs typeface="Tahoma"/>
              </a:rPr>
              <a:t>operations</a:t>
            </a:r>
            <a:r>
              <a:rPr lang="en-US" b="0" spc="-105" dirty="0">
                <a:latin typeface="Tahoma"/>
                <a:cs typeface="Tahoma"/>
              </a:rPr>
              <a:t> </a:t>
            </a:r>
            <a:r>
              <a:rPr lang="en-US" b="0" dirty="0">
                <a:latin typeface="Tahoma"/>
                <a:cs typeface="Tahoma"/>
              </a:rPr>
              <a:t>that</a:t>
            </a:r>
            <a:r>
              <a:rPr lang="en-US" b="0" spc="-110" dirty="0">
                <a:latin typeface="Tahoma"/>
                <a:cs typeface="Tahoma"/>
              </a:rPr>
              <a:t> </a:t>
            </a:r>
            <a:r>
              <a:rPr lang="en-US" b="0" dirty="0">
                <a:latin typeface="Tahoma"/>
                <a:cs typeface="Tahoma"/>
              </a:rPr>
              <a:t>lead</a:t>
            </a:r>
            <a:r>
              <a:rPr lang="en-US" b="0" spc="-105" dirty="0">
                <a:latin typeface="Tahoma"/>
                <a:cs typeface="Tahoma"/>
              </a:rPr>
              <a:t> </a:t>
            </a:r>
            <a:r>
              <a:rPr lang="en-US" b="0" dirty="0">
                <a:latin typeface="Tahoma"/>
                <a:cs typeface="Tahoma"/>
              </a:rPr>
              <a:t>to</a:t>
            </a:r>
            <a:r>
              <a:rPr lang="en-US" b="0" spc="-105" dirty="0">
                <a:latin typeface="Tahoma"/>
                <a:cs typeface="Tahoma"/>
              </a:rPr>
              <a:t> </a:t>
            </a:r>
            <a:r>
              <a:rPr lang="en-US" b="0" spc="-25" dirty="0">
                <a:latin typeface="Tahoma"/>
                <a:cs typeface="Tahoma"/>
              </a:rPr>
              <a:t>a</a:t>
            </a:r>
            <a:r>
              <a:rPr lang="en-US" b="0" spc="-110" dirty="0">
                <a:latin typeface="Tahoma"/>
                <a:cs typeface="Tahoma"/>
              </a:rPr>
              <a:t> </a:t>
            </a:r>
            <a:r>
              <a:rPr lang="en-US" b="0" dirty="0">
                <a:latin typeface="Tahoma"/>
                <a:cs typeface="Tahoma"/>
              </a:rPr>
              <a:t>full-ﬂedged</a:t>
            </a:r>
            <a:r>
              <a:rPr lang="en-US" b="0" spc="-105" dirty="0">
                <a:latin typeface="Tahoma"/>
                <a:cs typeface="Tahoma"/>
              </a:rPr>
              <a:t> </a:t>
            </a:r>
            <a:r>
              <a:rPr lang="en-US" b="0" spc="-10" dirty="0">
                <a:latin typeface="Tahoma"/>
                <a:cs typeface="Tahoma"/>
              </a:rPr>
              <a:t>exploit.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45" dirty="0"/>
              <a:t>CHOP</a:t>
            </a:r>
            <a:r>
              <a:rPr spc="105" dirty="0"/>
              <a:t> </a:t>
            </a:r>
            <a:r>
              <a:rPr spc="200" dirty="0"/>
              <a:t>Attacks:</a:t>
            </a:r>
            <a:r>
              <a:rPr spc="105" dirty="0"/>
              <a:t> </a:t>
            </a:r>
            <a:r>
              <a:rPr spc="220" dirty="0"/>
              <a:t>Exploitation</a:t>
            </a:r>
            <a:r>
              <a:rPr spc="110" dirty="0"/>
              <a:t> </a:t>
            </a:r>
            <a:r>
              <a:rPr spc="210" dirty="0"/>
              <a:t>Strategies</a:t>
            </a:r>
          </a:p>
        </p:txBody>
      </p:sp>
      <p:sp>
        <p:nvSpPr>
          <p:cNvPr id="3" name="object 3"/>
          <p:cNvSpPr txBox="1"/>
          <p:nvPr/>
        </p:nvSpPr>
        <p:spPr>
          <a:xfrm>
            <a:off x="1109875" y="955834"/>
            <a:ext cx="7648575" cy="4006850"/>
          </a:xfrm>
          <a:prstGeom prst="rect">
            <a:avLst/>
          </a:prstGeom>
        </p:spPr>
        <p:txBody>
          <a:bodyPr vert="horz" wrap="square" lIns="0" tIns="12700" rIns="0" bIns="0" rtlCol="0">
            <a:spAutoFit/>
          </a:bodyPr>
          <a:lstStyle/>
          <a:p>
            <a:pPr marL="12700" marR="5080">
              <a:lnSpc>
                <a:spcPct val="114599"/>
              </a:lnSpc>
              <a:spcBef>
                <a:spcPts val="100"/>
              </a:spcBef>
            </a:pPr>
            <a:r>
              <a:rPr sz="1200" b="1" spc="-70" dirty="0">
                <a:solidFill>
                  <a:srgbClr val="D9D9D9"/>
                </a:solidFill>
                <a:latin typeface="Tahoma"/>
                <a:cs typeface="Tahoma"/>
              </a:rPr>
              <a:t>The</a:t>
            </a:r>
            <a:r>
              <a:rPr sz="1200" b="1" spc="-85" dirty="0">
                <a:solidFill>
                  <a:srgbClr val="D9D9D9"/>
                </a:solidFill>
                <a:latin typeface="Tahoma"/>
                <a:cs typeface="Tahoma"/>
              </a:rPr>
              <a:t> </a:t>
            </a:r>
            <a:r>
              <a:rPr sz="1200" b="1" spc="-75" dirty="0">
                <a:solidFill>
                  <a:srgbClr val="D9D9D9"/>
                </a:solidFill>
                <a:latin typeface="Tahoma"/>
                <a:cs typeface="Tahoma"/>
              </a:rPr>
              <a:t>synthesis </a:t>
            </a:r>
            <a:r>
              <a:rPr sz="1200" b="1" spc="-65" dirty="0">
                <a:solidFill>
                  <a:srgbClr val="D9D9D9"/>
                </a:solidFill>
                <a:latin typeface="Tahoma"/>
                <a:cs typeface="Tahoma"/>
              </a:rPr>
              <a:t>of</a:t>
            </a:r>
            <a:r>
              <a:rPr sz="1200" b="1" spc="-85" dirty="0">
                <a:solidFill>
                  <a:srgbClr val="D9D9D9"/>
                </a:solidFill>
                <a:latin typeface="Tahoma"/>
                <a:cs typeface="Tahoma"/>
              </a:rPr>
              <a:t> confusion</a:t>
            </a:r>
            <a:r>
              <a:rPr sz="1200" b="1" spc="-80" dirty="0">
                <a:solidFill>
                  <a:srgbClr val="D9D9D9"/>
                </a:solidFill>
                <a:latin typeface="Tahoma"/>
                <a:cs typeface="Tahoma"/>
              </a:rPr>
              <a:t> </a:t>
            </a:r>
            <a:r>
              <a:rPr sz="1200" b="1" spc="-75" dirty="0">
                <a:solidFill>
                  <a:srgbClr val="D9D9D9"/>
                </a:solidFill>
                <a:latin typeface="Tahoma"/>
                <a:cs typeface="Tahoma"/>
              </a:rPr>
              <a:t>primitives </a:t>
            </a:r>
            <a:r>
              <a:rPr sz="1200" b="1" spc="-90" dirty="0">
                <a:solidFill>
                  <a:srgbClr val="D9D9D9"/>
                </a:solidFill>
                <a:latin typeface="Tahoma"/>
                <a:cs typeface="Tahoma"/>
              </a:rPr>
              <a:t>and</a:t>
            </a:r>
            <a:r>
              <a:rPr sz="1200" b="1" spc="-80" dirty="0">
                <a:solidFill>
                  <a:srgbClr val="D9D9D9"/>
                </a:solidFill>
                <a:latin typeface="Tahoma"/>
                <a:cs typeface="Tahoma"/>
              </a:rPr>
              <a:t> </a:t>
            </a:r>
            <a:r>
              <a:rPr sz="1200" b="1" spc="-100" dirty="0">
                <a:solidFill>
                  <a:srgbClr val="D9D9D9"/>
                </a:solidFill>
                <a:latin typeface="Tahoma"/>
                <a:cs typeface="Tahoma"/>
              </a:rPr>
              <a:t>gadget</a:t>
            </a:r>
            <a:r>
              <a:rPr sz="1200" b="1" spc="-75" dirty="0">
                <a:solidFill>
                  <a:srgbClr val="D9D9D9"/>
                </a:solidFill>
                <a:latin typeface="Tahoma"/>
                <a:cs typeface="Tahoma"/>
              </a:rPr>
              <a:t> </a:t>
            </a:r>
            <a:r>
              <a:rPr sz="1200" b="1" spc="-70" dirty="0">
                <a:solidFill>
                  <a:srgbClr val="D9D9D9"/>
                </a:solidFill>
                <a:latin typeface="Tahoma"/>
                <a:cs typeface="Tahoma"/>
              </a:rPr>
              <a:t>capabilities</a:t>
            </a:r>
            <a:r>
              <a:rPr sz="1200" b="1" spc="-75" dirty="0">
                <a:solidFill>
                  <a:srgbClr val="D9D9D9"/>
                </a:solidFill>
                <a:latin typeface="Tahoma"/>
                <a:cs typeface="Tahoma"/>
              </a:rPr>
              <a:t> </a:t>
            </a:r>
            <a:r>
              <a:rPr sz="1200" b="1" spc="-70" dirty="0">
                <a:solidFill>
                  <a:srgbClr val="D9D9D9"/>
                </a:solidFill>
                <a:latin typeface="Tahoma"/>
                <a:cs typeface="Tahoma"/>
              </a:rPr>
              <a:t>in</a:t>
            </a:r>
            <a:r>
              <a:rPr sz="1200" b="1" spc="-85" dirty="0">
                <a:solidFill>
                  <a:srgbClr val="D9D9D9"/>
                </a:solidFill>
                <a:latin typeface="Tahoma"/>
                <a:cs typeface="Tahoma"/>
              </a:rPr>
              <a:t> </a:t>
            </a:r>
            <a:r>
              <a:rPr sz="1200" b="1" spc="-60" dirty="0">
                <a:solidFill>
                  <a:srgbClr val="D9D9D9"/>
                </a:solidFill>
                <a:latin typeface="Tahoma"/>
                <a:cs typeface="Tahoma"/>
              </a:rPr>
              <a:t>CHOP-</a:t>
            </a:r>
            <a:r>
              <a:rPr sz="1200" b="1" spc="-45" dirty="0">
                <a:solidFill>
                  <a:srgbClr val="D9D9D9"/>
                </a:solidFill>
                <a:latin typeface="Tahoma"/>
                <a:cs typeface="Tahoma"/>
              </a:rPr>
              <a:t>style</a:t>
            </a:r>
            <a:r>
              <a:rPr sz="1200" b="1" spc="-80" dirty="0">
                <a:solidFill>
                  <a:srgbClr val="D9D9D9"/>
                </a:solidFill>
                <a:latin typeface="Tahoma"/>
                <a:cs typeface="Tahoma"/>
              </a:rPr>
              <a:t> </a:t>
            </a:r>
            <a:r>
              <a:rPr sz="1200" b="1" spc="-75" dirty="0">
                <a:solidFill>
                  <a:srgbClr val="D9D9D9"/>
                </a:solidFill>
                <a:latin typeface="Tahoma"/>
                <a:cs typeface="Tahoma"/>
              </a:rPr>
              <a:t>attacks </a:t>
            </a:r>
            <a:r>
              <a:rPr sz="1200" b="1" spc="-85" dirty="0">
                <a:solidFill>
                  <a:srgbClr val="D9D9D9"/>
                </a:solidFill>
                <a:latin typeface="Tahoma"/>
                <a:cs typeface="Tahoma"/>
              </a:rPr>
              <a:t>enables</a:t>
            </a:r>
            <a:r>
              <a:rPr sz="1200" b="1" spc="-80" dirty="0">
                <a:solidFill>
                  <a:srgbClr val="D9D9D9"/>
                </a:solidFill>
                <a:latin typeface="Tahoma"/>
                <a:cs typeface="Tahoma"/>
              </a:rPr>
              <a:t> </a:t>
            </a:r>
            <a:r>
              <a:rPr sz="1200" b="1" spc="-70" dirty="0">
                <a:solidFill>
                  <a:srgbClr val="D9D9D9"/>
                </a:solidFill>
                <a:latin typeface="Tahoma"/>
                <a:cs typeface="Tahoma"/>
              </a:rPr>
              <a:t>diverse</a:t>
            </a:r>
            <a:r>
              <a:rPr sz="1200" b="1" spc="-80" dirty="0">
                <a:solidFill>
                  <a:srgbClr val="D9D9D9"/>
                </a:solidFill>
                <a:latin typeface="Tahoma"/>
                <a:cs typeface="Tahoma"/>
              </a:rPr>
              <a:t> </a:t>
            </a:r>
            <a:r>
              <a:rPr sz="1200" b="1" spc="-10" dirty="0">
                <a:solidFill>
                  <a:srgbClr val="D9D9D9"/>
                </a:solidFill>
                <a:latin typeface="Tahoma"/>
                <a:cs typeface="Tahoma"/>
              </a:rPr>
              <a:t>exploitation </a:t>
            </a:r>
            <a:r>
              <a:rPr sz="1200" b="1" spc="-85" dirty="0">
                <a:solidFill>
                  <a:srgbClr val="D9D9D9"/>
                </a:solidFill>
                <a:latin typeface="Tahoma"/>
                <a:cs typeface="Tahoma"/>
              </a:rPr>
              <a:t>strategies.</a:t>
            </a:r>
            <a:r>
              <a:rPr sz="1200" b="1" spc="-75" dirty="0">
                <a:solidFill>
                  <a:srgbClr val="D9D9D9"/>
                </a:solidFill>
                <a:latin typeface="Tahoma"/>
                <a:cs typeface="Tahoma"/>
              </a:rPr>
              <a:t> </a:t>
            </a:r>
            <a:r>
              <a:rPr sz="1200" b="1" spc="-80" dirty="0">
                <a:solidFill>
                  <a:srgbClr val="D9D9D9"/>
                </a:solidFill>
                <a:latin typeface="Tahoma"/>
                <a:cs typeface="Tahoma"/>
              </a:rPr>
              <a:t>These strategies</a:t>
            </a:r>
            <a:r>
              <a:rPr sz="1200" b="1" spc="-70" dirty="0">
                <a:solidFill>
                  <a:srgbClr val="D9D9D9"/>
                </a:solidFill>
                <a:latin typeface="Tahoma"/>
                <a:cs typeface="Tahoma"/>
              </a:rPr>
              <a:t> </a:t>
            </a:r>
            <a:r>
              <a:rPr sz="1200" b="1" spc="-65" dirty="0">
                <a:solidFill>
                  <a:srgbClr val="D9D9D9"/>
                </a:solidFill>
                <a:latin typeface="Tahoma"/>
                <a:cs typeface="Tahoma"/>
              </a:rPr>
              <a:t>exploit</a:t>
            </a:r>
            <a:r>
              <a:rPr sz="1200" b="1" spc="-70" dirty="0">
                <a:solidFill>
                  <a:srgbClr val="D9D9D9"/>
                </a:solidFill>
                <a:latin typeface="Tahoma"/>
                <a:cs typeface="Tahoma"/>
              </a:rPr>
              <a:t> vulnerabilities</a:t>
            </a:r>
            <a:r>
              <a:rPr sz="1200" b="1" spc="-75" dirty="0">
                <a:solidFill>
                  <a:srgbClr val="D9D9D9"/>
                </a:solidFill>
                <a:latin typeface="Tahoma"/>
                <a:cs typeface="Tahoma"/>
              </a:rPr>
              <a:t> </a:t>
            </a:r>
            <a:r>
              <a:rPr sz="1200" b="1" spc="-70" dirty="0">
                <a:solidFill>
                  <a:srgbClr val="D9D9D9"/>
                </a:solidFill>
                <a:latin typeface="Tahoma"/>
                <a:cs typeface="Tahoma"/>
              </a:rPr>
              <a:t>in</a:t>
            </a:r>
            <a:r>
              <a:rPr sz="1200" b="1" spc="-75" dirty="0">
                <a:solidFill>
                  <a:srgbClr val="D9D9D9"/>
                </a:solidFill>
                <a:latin typeface="Tahoma"/>
                <a:cs typeface="Tahoma"/>
              </a:rPr>
              <a:t> </a:t>
            </a:r>
            <a:r>
              <a:rPr sz="1200" b="1" spc="-85" dirty="0">
                <a:solidFill>
                  <a:srgbClr val="D9D9D9"/>
                </a:solidFill>
                <a:latin typeface="Tahoma"/>
                <a:cs typeface="Tahoma"/>
              </a:rPr>
              <a:t>exception</a:t>
            </a:r>
            <a:r>
              <a:rPr sz="1200" b="1" spc="-80" dirty="0">
                <a:solidFill>
                  <a:srgbClr val="D9D9D9"/>
                </a:solidFill>
                <a:latin typeface="Tahoma"/>
                <a:cs typeface="Tahoma"/>
              </a:rPr>
              <a:t> </a:t>
            </a:r>
            <a:r>
              <a:rPr sz="1200" b="1" spc="-90" dirty="0">
                <a:solidFill>
                  <a:srgbClr val="D9D9D9"/>
                </a:solidFill>
                <a:latin typeface="Tahoma"/>
                <a:cs typeface="Tahoma"/>
              </a:rPr>
              <a:t>handling</a:t>
            </a:r>
            <a:r>
              <a:rPr sz="1200" b="1" spc="-80" dirty="0">
                <a:solidFill>
                  <a:srgbClr val="D9D9D9"/>
                </a:solidFill>
                <a:latin typeface="Tahoma"/>
                <a:cs typeface="Tahoma"/>
              </a:rPr>
              <a:t> </a:t>
            </a:r>
            <a:r>
              <a:rPr sz="1200" b="1" spc="-95" dirty="0">
                <a:solidFill>
                  <a:srgbClr val="D9D9D9"/>
                </a:solidFill>
                <a:latin typeface="Tahoma"/>
                <a:cs typeface="Tahoma"/>
              </a:rPr>
              <a:t>mechanisms</a:t>
            </a:r>
            <a:r>
              <a:rPr sz="1200" b="1" spc="-70" dirty="0">
                <a:solidFill>
                  <a:srgbClr val="D9D9D9"/>
                </a:solidFill>
                <a:latin typeface="Tahoma"/>
                <a:cs typeface="Tahoma"/>
              </a:rPr>
              <a:t> </a:t>
            </a:r>
            <a:r>
              <a:rPr sz="1200" b="1" spc="-55" dirty="0">
                <a:solidFill>
                  <a:srgbClr val="D9D9D9"/>
                </a:solidFill>
                <a:latin typeface="Tahoma"/>
                <a:cs typeface="Tahoma"/>
              </a:rPr>
              <a:t>for</a:t>
            </a:r>
            <a:r>
              <a:rPr sz="1200" b="1" spc="-80" dirty="0">
                <a:solidFill>
                  <a:srgbClr val="D9D9D9"/>
                </a:solidFill>
                <a:latin typeface="Tahoma"/>
                <a:cs typeface="Tahoma"/>
              </a:rPr>
              <a:t> </a:t>
            </a:r>
            <a:r>
              <a:rPr sz="1200" b="1" spc="-70" dirty="0">
                <a:solidFill>
                  <a:srgbClr val="D9D9D9"/>
                </a:solidFill>
                <a:latin typeface="Tahoma"/>
                <a:cs typeface="Tahoma"/>
              </a:rPr>
              <a:t>arbitrary</a:t>
            </a:r>
            <a:r>
              <a:rPr sz="1200" b="1" spc="-75" dirty="0">
                <a:solidFill>
                  <a:srgbClr val="D9D9D9"/>
                </a:solidFill>
                <a:latin typeface="Tahoma"/>
                <a:cs typeface="Tahoma"/>
              </a:rPr>
              <a:t> </a:t>
            </a:r>
            <a:r>
              <a:rPr sz="1200" b="1" spc="-80" dirty="0">
                <a:solidFill>
                  <a:srgbClr val="D9D9D9"/>
                </a:solidFill>
                <a:latin typeface="Tahoma"/>
                <a:cs typeface="Tahoma"/>
              </a:rPr>
              <a:t>code </a:t>
            </a:r>
            <a:r>
              <a:rPr sz="1200" b="1" spc="-20" dirty="0">
                <a:solidFill>
                  <a:srgbClr val="D9D9D9"/>
                </a:solidFill>
                <a:latin typeface="Tahoma"/>
                <a:cs typeface="Tahoma"/>
              </a:rPr>
              <a:t>execution </a:t>
            </a:r>
            <a:r>
              <a:rPr sz="1200" b="1" spc="-90" dirty="0">
                <a:solidFill>
                  <a:srgbClr val="D9D9D9"/>
                </a:solidFill>
                <a:latin typeface="Tahoma"/>
                <a:cs typeface="Tahoma"/>
              </a:rPr>
              <a:t>and</a:t>
            </a:r>
            <a:r>
              <a:rPr sz="1200" b="1" spc="-75" dirty="0">
                <a:solidFill>
                  <a:srgbClr val="D9D9D9"/>
                </a:solidFill>
                <a:latin typeface="Tahoma"/>
                <a:cs typeface="Tahoma"/>
              </a:rPr>
              <a:t> </a:t>
            </a:r>
            <a:r>
              <a:rPr sz="1200" b="1" spc="-80" dirty="0">
                <a:solidFill>
                  <a:srgbClr val="D9D9D9"/>
                </a:solidFill>
                <a:latin typeface="Tahoma"/>
                <a:cs typeface="Tahoma"/>
              </a:rPr>
              <a:t>mitigation</a:t>
            </a:r>
            <a:r>
              <a:rPr sz="1200" b="1" spc="-75" dirty="0">
                <a:solidFill>
                  <a:srgbClr val="D9D9D9"/>
                </a:solidFill>
                <a:latin typeface="Tahoma"/>
                <a:cs typeface="Tahoma"/>
              </a:rPr>
              <a:t> </a:t>
            </a:r>
            <a:r>
              <a:rPr sz="1200" b="1" spc="-10" dirty="0">
                <a:solidFill>
                  <a:srgbClr val="D9D9D9"/>
                </a:solidFill>
                <a:latin typeface="Tahoma"/>
                <a:cs typeface="Tahoma"/>
              </a:rPr>
              <a:t>circumvention.</a:t>
            </a:r>
            <a:endParaRPr sz="1200">
              <a:latin typeface="Tahoma"/>
              <a:cs typeface="Tahoma"/>
            </a:endParaRPr>
          </a:p>
          <a:p>
            <a:pPr>
              <a:lnSpc>
                <a:spcPct val="100000"/>
              </a:lnSpc>
              <a:spcBef>
                <a:spcPts val="200"/>
              </a:spcBef>
            </a:pPr>
            <a:endParaRPr sz="1200">
              <a:latin typeface="Tahoma"/>
              <a:cs typeface="Tahoma"/>
            </a:endParaRPr>
          </a:p>
          <a:p>
            <a:pPr marL="12700" marR="73025">
              <a:lnSpc>
                <a:spcPct val="114599"/>
              </a:lnSpc>
            </a:pPr>
            <a:r>
              <a:rPr sz="1200" b="1" spc="-75" dirty="0">
                <a:solidFill>
                  <a:srgbClr val="D9D9D9"/>
                </a:solidFill>
                <a:latin typeface="Tahoma"/>
                <a:cs typeface="Tahoma"/>
              </a:rPr>
              <a:t>Golden</a:t>
            </a:r>
            <a:r>
              <a:rPr sz="1200" b="1" spc="-90" dirty="0">
                <a:solidFill>
                  <a:srgbClr val="D9D9D9"/>
                </a:solidFill>
                <a:latin typeface="Tahoma"/>
                <a:cs typeface="Tahoma"/>
              </a:rPr>
              <a:t> </a:t>
            </a:r>
            <a:r>
              <a:rPr sz="1200" b="1" spc="-65" dirty="0">
                <a:solidFill>
                  <a:srgbClr val="D9D9D9"/>
                </a:solidFill>
                <a:latin typeface="Tahoma"/>
                <a:cs typeface="Tahoma"/>
              </a:rPr>
              <a:t>Gadget:</a:t>
            </a:r>
            <a:r>
              <a:rPr sz="1200" b="1" spc="185" dirty="0">
                <a:solidFill>
                  <a:srgbClr val="D9D9D9"/>
                </a:solidFill>
                <a:latin typeface="Tahoma"/>
                <a:cs typeface="Tahoma"/>
              </a:rPr>
              <a:t> </a:t>
            </a:r>
            <a:r>
              <a:rPr sz="1200" b="1" spc="-70" dirty="0">
                <a:solidFill>
                  <a:srgbClr val="D9D9D9"/>
                </a:solidFill>
                <a:latin typeface="Tahoma"/>
                <a:cs typeface="Tahoma"/>
              </a:rPr>
              <a:t>The</a:t>
            </a:r>
            <a:r>
              <a:rPr sz="1200" b="1" spc="-90" dirty="0">
                <a:solidFill>
                  <a:srgbClr val="D9D9D9"/>
                </a:solidFill>
                <a:latin typeface="Tahoma"/>
                <a:cs typeface="Tahoma"/>
              </a:rPr>
              <a:t> "golden </a:t>
            </a:r>
            <a:r>
              <a:rPr sz="1200" b="1" spc="-80" dirty="0">
                <a:solidFill>
                  <a:srgbClr val="D9D9D9"/>
                </a:solidFill>
                <a:latin typeface="Tahoma"/>
                <a:cs typeface="Tahoma"/>
              </a:rPr>
              <a:t>handler"</a:t>
            </a:r>
            <a:r>
              <a:rPr sz="1200" b="1" spc="-85" dirty="0">
                <a:solidFill>
                  <a:srgbClr val="D9D9D9"/>
                </a:solidFill>
                <a:latin typeface="Tahoma"/>
                <a:cs typeface="Tahoma"/>
              </a:rPr>
              <a:t> </a:t>
            </a:r>
            <a:r>
              <a:rPr sz="1200" b="1" spc="-80" dirty="0">
                <a:solidFill>
                  <a:srgbClr val="D9D9D9"/>
                </a:solidFill>
                <a:latin typeface="Tahoma"/>
                <a:cs typeface="Tahoma"/>
              </a:rPr>
              <a:t>technique</a:t>
            </a:r>
            <a:r>
              <a:rPr sz="1200" b="1" spc="-85" dirty="0">
                <a:solidFill>
                  <a:srgbClr val="D9D9D9"/>
                </a:solidFill>
                <a:latin typeface="Tahoma"/>
                <a:cs typeface="Tahoma"/>
              </a:rPr>
              <a:t> </a:t>
            </a:r>
            <a:r>
              <a:rPr sz="1200" b="1" spc="-80" dirty="0">
                <a:solidFill>
                  <a:srgbClr val="D9D9D9"/>
                </a:solidFill>
                <a:latin typeface="Tahoma"/>
                <a:cs typeface="Tahoma"/>
              </a:rPr>
              <a:t>within</a:t>
            </a:r>
            <a:r>
              <a:rPr sz="1200" b="1" spc="-90" dirty="0">
                <a:solidFill>
                  <a:srgbClr val="D9D9D9"/>
                </a:solidFill>
                <a:latin typeface="Tahoma"/>
                <a:cs typeface="Tahoma"/>
              </a:rPr>
              <a:t> </a:t>
            </a:r>
            <a:r>
              <a:rPr sz="1200" b="1" spc="-120" dirty="0">
                <a:solidFill>
                  <a:srgbClr val="D9D9D9"/>
                </a:solidFill>
                <a:latin typeface="Tahoma"/>
                <a:cs typeface="Tahoma"/>
              </a:rPr>
              <a:t>libstdc++</a:t>
            </a:r>
            <a:r>
              <a:rPr sz="1200" b="1" spc="-85" dirty="0">
                <a:solidFill>
                  <a:srgbClr val="D9D9D9"/>
                </a:solidFill>
                <a:latin typeface="Tahoma"/>
                <a:cs typeface="Tahoma"/>
              </a:rPr>
              <a:t> </a:t>
            </a:r>
            <a:r>
              <a:rPr sz="1200" b="1" spc="-95" dirty="0">
                <a:solidFill>
                  <a:srgbClr val="D9D9D9"/>
                </a:solidFill>
                <a:latin typeface="Tahoma"/>
                <a:cs typeface="Tahoma"/>
              </a:rPr>
              <a:t>exempliﬁes</a:t>
            </a:r>
            <a:r>
              <a:rPr sz="1200" b="1" spc="-80" dirty="0">
                <a:solidFill>
                  <a:srgbClr val="D9D9D9"/>
                </a:solidFill>
                <a:latin typeface="Tahoma"/>
                <a:cs typeface="Tahoma"/>
              </a:rPr>
              <a:t> </a:t>
            </a:r>
            <a:r>
              <a:rPr sz="1200" b="1" spc="-60" dirty="0">
                <a:solidFill>
                  <a:srgbClr val="D9D9D9"/>
                </a:solidFill>
                <a:latin typeface="Tahoma"/>
                <a:cs typeface="Tahoma"/>
              </a:rPr>
              <a:t>direct</a:t>
            </a:r>
            <a:r>
              <a:rPr sz="1200" b="1" spc="-85" dirty="0">
                <a:solidFill>
                  <a:srgbClr val="D9D9D9"/>
                </a:solidFill>
                <a:latin typeface="Tahoma"/>
                <a:cs typeface="Tahoma"/>
              </a:rPr>
              <a:t> </a:t>
            </a:r>
            <a:r>
              <a:rPr sz="1200" b="1" spc="-75" dirty="0">
                <a:solidFill>
                  <a:srgbClr val="D9D9D9"/>
                </a:solidFill>
                <a:latin typeface="Tahoma"/>
                <a:cs typeface="Tahoma"/>
              </a:rPr>
              <a:t>exploitation.</a:t>
            </a:r>
            <a:r>
              <a:rPr sz="1200" b="1" spc="-85" dirty="0">
                <a:solidFill>
                  <a:srgbClr val="D9D9D9"/>
                </a:solidFill>
                <a:latin typeface="Tahoma"/>
                <a:cs typeface="Tahoma"/>
              </a:rPr>
              <a:t> </a:t>
            </a:r>
            <a:r>
              <a:rPr sz="1200" b="1" spc="-125" dirty="0">
                <a:solidFill>
                  <a:srgbClr val="D9D9D9"/>
                </a:solidFill>
                <a:latin typeface="Tahoma"/>
                <a:cs typeface="Tahoma"/>
              </a:rPr>
              <a:t>It</a:t>
            </a:r>
            <a:r>
              <a:rPr sz="1200" b="1" spc="-80" dirty="0">
                <a:solidFill>
                  <a:srgbClr val="D9D9D9"/>
                </a:solidFill>
                <a:latin typeface="Tahoma"/>
                <a:cs typeface="Tahoma"/>
              </a:rPr>
              <a:t> </a:t>
            </a:r>
            <a:r>
              <a:rPr sz="1200" b="1" spc="-10" dirty="0">
                <a:solidFill>
                  <a:srgbClr val="D9D9D9"/>
                </a:solidFill>
                <a:latin typeface="Tahoma"/>
                <a:cs typeface="Tahoma"/>
              </a:rPr>
              <a:t>diverts </a:t>
            </a:r>
            <a:r>
              <a:rPr sz="1200" b="1" spc="-85" dirty="0">
                <a:solidFill>
                  <a:srgbClr val="D9D9D9"/>
                </a:solidFill>
                <a:latin typeface="Tahoma"/>
                <a:cs typeface="Tahoma"/>
              </a:rPr>
              <a:t>execution</a:t>
            </a:r>
            <a:r>
              <a:rPr sz="1200" b="1" spc="-90" dirty="0">
                <a:solidFill>
                  <a:srgbClr val="D9D9D9"/>
                </a:solidFill>
                <a:latin typeface="Tahoma"/>
                <a:cs typeface="Tahoma"/>
              </a:rPr>
              <a:t> </a:t>
            </a:r>
            <a:r>
              <a:rPr sz="1200" b="1" spc="-85" dirty="0">
                <a:solidFill>
                  <a:srgbClr val="D9D9D9"/>
                </a:solidFill>
                <a:latin typeface="Tahoma"/>
                <a:cs typeface="Tahoma"/>
              </a:rPr>
              <a:t>by</a:t>
            </a:r>
            <a:r>
              <a:rPr sz="1200" b="1" spc="-90" dirty="0">
                <a:solidFill>
                  <a:srgbClr val="D9D9D9"/>
                </a:solidFill>
                <a:latin typeface="Tahoma"/>
                <a:cs typeface="Tahoma"/>
              </a:rPr>
              <a:t> manipulating</a:t>
            </a:r>
            <a:r>
              <a:rPr sz="1200" b="1" spc="-85" dirty="0">
                <a:solidFill>
                  <a:srgbClr val="D9D9D9"/>
                </a:solidFill>
                <a:latin typeface="Tahoma"/>
                <a:cs typeface="Tahoma"/>
              </a:rPr>
              <a:t> </a:t>
            </a:r>
            <a:r>
              <a:rPr sz="1200" b="1" spc="-75" dirty="0">
                <a:solidFill>
                  <a:srgbClr val="D9D9D9"/>
                </a:solidFill>
                <a:latin typeface="Tahoma"/>
                <a:cs typeface="Tahoma"/>
              </a:rPr>
              <a:t>the</a:t>
            </a:r>
            <a:r>
              <a:rPr sz="1200" b="1" spc="-90" dirty="0">
                <a:solidFill>
                  <a:srgbClr val="D9D9D9"/>
                </a:solidFill>
                <a:latin typeface="Tahoma"/>
                <a:cs typeface="Tahoma"/>
              </a:rPr>
              <a:t> </a:t>
            </a:r>
            <a:r>
              <a:rPr sz="1200" b="1" spc="-95" dirty="0">
                <a:solidFill>
                  <a:srgbClr val="D9D9D9"/>
                </a:solidFill>
                <a:latin typeface="Tahoma"/>
                <a:cs typeface="Tahoma"/>
              </a:rPr>
              <a:t>saved</a:t>
            </a:r>
            <a:r>
              <a:rPr sz="1200" b="1" spc="-80" dirty="0">
                <a:solidFill>
                  <a:srgbClr val="D9D9D9"/>
                </a:solidFill>
                <a:latin typeface="Tahoma"/>
                <a:cs typeface="Tahoma"/>
              </a:rPr>
              <a:t> </a:t>
            </a:r>
            <a:r>
              <a:rPr sz="1200" b="1" spc="-70" dirty="0">
                <a:solidFill>
                  <a:srgbClr val="D9D9D9"/>
                </a:solidFill>
                <a:latin typeface="Tahoma"/>
                <a:cs typeface="Tahoma"/>
              </a:rPr>
              <a:t>return</a:t>
            </a:r>
            <a:r>
              <a:rPr sz="1200" b="1" spc="-85" dirty="0">
                <a:solidFill>
                  <a:srgbClr val="D9D9D9"/>
                </a:solidFill>
                <a:latin typeface="Tahoma"/>
                <a:cs typeface="Tahoma"/>
              </a:rPr>
              <a:t> </a:t>
            </a:r>
            <a:r>
              <a:rPr sz="1200" b="1" spc="-80" dirty="0">
                <a:solidFill>
                  <a:srgbClr val="D9D9D9"/>
                </a:solidFill>
                <a:latin typeface="Tahoma"/>
                <a:cs typeface="Tahoma"/>
              </a:rPr>
              <a:t>address</a:t>
            </a:r>
            <a:r>
              <a:rPr sz="1200" b="1" spc="-85" dirty="0">
                <a:solidFill>
                  <a:srgbClr val="D9D9D9"/>
                </a:solidFill>
                <a:latin typeface="Tahoma"/>
                <a:cs typeface="Tahoma"/>
              </a:rPr>
              <a:t> </a:t>
            </a:r>
            <a:r>
              <a:rPr sz="1200" b="1" spc="-90" dirty="0">
                <a:solidFill>
                  <a:srgbClr val="D9D9D9"/>
                </a:solidFill>
                <a:latin typeface="Tahoma"/>
                <a:cs typeface="Tahoma"/>
              </a:rPr>
              <a:t>and</a:t>
            </a:r>
            <a:r>
              <a:rPr sz="1200" b="1" spc="-80" dirty="0">
                <a:solidFill>
                  <a:srgbClr val="D9D9D9"/>
                </a:solidFill>
                <a:latin typeface="Tahoma"/>
                <a:cs typeface="Tahoma"/>
              </a:rPr>
              <a:t> </a:t>
            </a:r>
            <a:r>
              <a:rPr sz="1200" b="1" spc="-70" dirty="0">
                <a:solidFill>
                  <a:srgbClr val="D9D9D9"/>
                </a:solidFill>
                <a:latin typeface="Tahoma"/>
                <a:cs typeface="Tahoma"/>
              </a:rPr>
              <a:t>controlling</a:t>
            </a:r>
            <a:r>
              <a:rPr sz="1200" b="1" spc="-90" dirty="0">
                <a:solidFill>
                  <a:srgbClr val="D9D9D9"/>
                </a:solidFill>
                <a:latin typeface="Tahoma"/>
                <a:cs typeface="Tahoma"/>
              </a:rPr>
              <a:t> </a:t>
            </a:r>
            <a:r>
              <a:rPr sz="1200" b="1" spc="-80" dirty="0">
                <a:solidFill>
                  <a:srgbClr val="D9D9D9"/>
                </a:solidFill>
                <a:latin typeface="Tahoma"/>
                <a:cs typeface="Tahoma"/>
              </a:rPr>
              <a:t>stack</a:t>
            </a:r>
            <a:r>
              <a:rPr sz="1200" b="1" spc="-85" dirty="0">
                <a:solidFill>
                  <a:srgbClr val="D9D9D9"/>
                </a:solidFill>
                <a:latin typeface="Tahoma"/>
                <a:cs typeface="Tahoma"/>
              </a:rPr>
              <a:t> data,</a:t>
            </a:r>
            <a:r>
              <a:rPr sz="1200" b="1" spc="-80" dirty="0">
                <a:solidFill>
                  <a:srgbClr val="D9D9D9"/>
                </a:solidFill>
                <a:latin typeface="Tahoma"/>
                <a:cs typeface="Tahoma"/>
              </a:rPr>
              <a:t> </a:t>
            </a:r>
            <a:r>
              <a:rPr sz="1200" b="1" spc="-95" dirty="0">
                <a:solidFill>
                  <a:srgbClr val="D9D9D9"/>
                </a:solidFill>
                <a:latin typeface="Tahoma"/>
                <a:cs typeface="Tahoma"/>
              </a:rPr>
              <a:t>using</a:t>
            </a:r>
            <a:r>
              <a:rPr sz="1200" b="1" spc="-90" dirty="0">
                <a:solidFill>
                  <a:srgbClr val="D9D9D9"/>
                </a:solidFill>
                <a:latin typeface="Tahoma"/>
                <a:cs typeface="Tahoma"/>
              </a:rPr>
              <a:t> </a:t>
            </a:r>
            <a:r>
              <a:rPr sz="1200" b="1" spc="-100" dirty="0">
                <a:solidFill>
                  <a:srgbClr val="D9D9D9"/>
                </a:solidFill>
                <a:latin typeface="Tahoma"/>
                <a:cs typeface="Tahoma"/>
              </a:rPr>
              <a:t>an</a:t>
            </a:r>
            <a:r>
              <a:rPr sz="1200" b="1" spc="-85" dirty="0">
                <a:solidFill>
                  <a:srgbClr val="D9D9D9"/>
                </a:solidFill>
                <a:latin typeface="Tahoma"/>
                <a:cs typeface="Tahoma"/>
              </a:rPr>
              <a:t> </a:t>
            </a:r>
            <a:r>
              <a:rPr sz="1200" b="1" spc="-65" dirty="0">
                <a:solidFill>
                  <a:srgbClr val="D9D9D9"/>
                </a:solidFill>
                <a:latin typeface="Tahoma"/>
                <a:cs typeface="Tahoma"/>
              </a:rPr>
              <a:t>indirect</a:t>
            </a:r>
            <a:r>
              <a:rPr sz="1200" b="1" spc="-85" dirty="0">
                <a:solidFill>
                  <a:srgbClr val="D9D9D9"/>
                </a:solidFill>
                <a:latin typeface="Tahoma"/>
                <a:cs typeface="Tahoma"/>
              </a:rPr>
              <a:t> </a:t>
            </a:r>
            <a:r>
              <a:rPr sz="1200" b="1" spc="-65" dirty="0">
                <a:solidFill>
                  <a:srgbClr val="D9D9D9"/>
                </a:solidFill>
                <a:latin typeface="Tahoma"/>
                <a:cs typeface="Tahoma"/>
              </a:rPr>
              <a:t>call</a:t>
            </a:r>
            <a:r>
              <a:rPr sz="1200" b="1" spc="-80" dirty="0">
                <a:solidFill>
                  <a:srgbClr val="D9D9D9"/>
                </a:solidFill>
                <a:latin typeface="Tahoma"/>
                <a:cs typeface="Tahoma"/>
              </a:rPr>
              <a:t> </a:t>
            </a:r>
            <a:r>
              <a:rPr sz="1200" b="1" spc="-55" dirty="0">
                <a:solidFill>
                  <a:srgbClr val="D9D9D9"/>
                </a:solidFill>
                <a:latin typeface="Tahoma"/>
                <a:cs typeface="Tahoma"/>
              </a:rPr>
              <a:t>for</a:t>
            </a:r>
            <a:r>
              <a:rPr sz="1200" b="1" spc="-90" dirty="0">
                <a:solidFill>
                  <a:srgbClr val="D9D9D9"/>
                </a:solidFill>
                <a:latin typeface="Tahoma"/>
                <a:cs typeface="Tahoma"/>
              </a:rPr>
              <a:t> </a:t>
            </a:r>
            <a:r>
              <a:rPr sz="1200" b="1" spc="-20" dirty="0">
                <a:solidFill>
                  <a:srgbClr val="D9D9D9"/>
                </a:solidFill>
                <a:latin typeface="Tahoma"/>
                <a:cs typeface="Tahoma"/>
              </a:rPr>
              <a:t>potency.</a:t>
            </a:r>
            <a:endParaRPr sz="1200">
              <a:latin typeface="Tahoma"/>
              <a:cs typeface="Tahoma"/>
            </a:endParaRPr>
          </a:p>
          <a:p>
            <a:pPr>
              <a:lnSpc>
                <a:spcPct val="100000"/>
              </a:lnSpc>
              <a:spcBef>
                <a:spcPts val="200"/>
              </a:spcBef>
            </a:pPr>
            <a:endParaRPr sz="1200">
              <a:latin typeface="Tahoma"/>
              <a:cs typeface="Tahoma"/>
            </a:endParaRPr>
          </a:p>
          <a:p>
            <a:pPr marL="12700" marR="737870">
              <a:lnSpc>
                <a:spcPct val="114599"/>
              </a:lnSpc>
            </a:pPr>
            <a:r>
              <a:rPr sz="1200" b="1" spc="-65" dirty="0">
                <a:solidFill>
                  <a:srgbClr val="D9D9D9"/>
                </a:solidFill>
                <a:latin typeface="Tahoma"/>
                <a:cs typeface="Tahoma"/>
              </a:rPr>
              <a:t>Pivot-to-</a:t>
            </a:r>
            <a:r>
              <a:rPr sz="1200" b="1" spc="-30" dirty="0">
                <a:solidFill>
                  <a:srgbClr val="D9D9D9"/>
                </a:solidFill>
                <a:latin typeface="Tahoma"/>
                <a:cs typeface="Tahoma"/>
              </a:rPr>
              <a:t>ROP:</a:t>
            </a:r>
            <a:r>
              <a:rPr sz="1200" b="1" spc="175" dirty="0">
                <a:solidFill>
                  <a:srgbClr val="D9D9D9"/>
                </a:solidFill>
                <a:latin typeface="Tahoma"/>
                <a:cs typeface="Tahoma"/>
              </a:rPr>
              <a:t> </a:t>
            </a:r>
            <a:r>
              <a:rPr sz="1200" b="1" spc="-70" dirty="0">
                <a:solidFill>
                  <a:srgbClr val="D9D9D9"/>
                </a:solidFill>
                <a:latin typeface="Tahoma"/>
                <a:cs typeface="Tahoma"/>
              </a:rPr>
              <a:t>Attackers</a:t>
            </a:r>
            <a:r>
              <a:rPr sz="1200" b="1" spc="-90" dirty="0">
                <a:solidFill>
                  <a:srgbClr val="D9D9D9"/>
                </a:solidFill>
                <a:latin typeface="Tahoma"/>
                <a:cs typeface="Tahoma"/>
              </a:rPr>
              <a:t> </a:t>
            </a:r>
            <a:r>
              <a:rPr sz="1200" b="1" spc="-65" dirty="0">
                <a:solidFill>
                  <a:srgbClr val="D9D9D9"/>
                </a:solidFill>
                <a:latin typeface="Tahoma"/>
                <a:cs typeface="Tahoma"/>
              </a:rPr>
              <a:t>exploit</a:t>
            </a:r>
            <a:r>
              <a:rPr sz="1200" b="1" spc="-85" dirty="0">
                <a:solidFill>
                  <a:srgbClr val="D9D9D9"/>
                </a:solidFill>
                <a:latin typeface="Tahoma"/>
                <a:cs typeface="Tahoma"/>
              </a:rPr>
              <a:t> </a:t>
            </a:r>
            <a:r>
              <a:rPr sz="1200" b="1" spc="-75" dirty="0">
                <a:solidFill>
                  <a:srgbClr val="D9D9D9"/>
                </a:solidFill>
                <a:latin typeface="Tahoma"/>
                <a:cs typeface="Tahoma"/>
              </a:rPr>
              <a:t>functions</a:t>
            </a:r>
            <a:r>
              <a:rPr sz="1200" b="1" spc="-90" dirty="0">
                <a:solidFill>
                  <a:srgbClr val="D9D9D9"/>
                </a:solidFill>
                <a:latin typeface="Tahoma"/>
                <a:cs typeface="Tahoma"/>
              </a:rPr>
              <a:t> </a:t>
            </a:r>
            <a:r>
              <a:rPr sz="1200" b="1" spc="-80" dirty="0">
                <a:solidFill>
                  <a:srgbClr val="D9D9D9"/>
                </a:solidFill>
                <a:latin typeface="Tahoma"/>
                <a:cs typeface="Tahoma"/>
              </a:rPr>
              <a:t>with</a:t>
            </a:r>
            <a:r>
              <a:rPr sz="1200" b="1" spc="-90" dirty="0">
                <a:solidFill>
                  <a:srgbClr val="D9D9D9"/>
                </a:solidFill>
                <a:latin typeface="Tahoma"/>
                <a:cs typeface="Tahoma"/>
              </a:rPr>
              <a:t> </a:t>
            </a:r>
            <a:r>
              <a:rPr sz="1200" b="1" spc="-95" dirty="0">
                <a:solidFill>
                  <a:srgbClr val="D9D9D9"/>
                </a:solidFill>
                <a:latin typeface="Tahoma"/>
                <a:cs typeface="Tahoma"/>
              </a:rPr>
              <a:t>gadgets</a:t>
            </a:r>
            <a:r>
              <a:rPr sz="1200" b="1" spc="-90" dirty="0">
                <a:solidFill>
                  <a:srgbClr val="D9D9D9"/>
                </a:solidFill>
                <a:latin typeface="Tahoma"/>
                <a:cs typeface="Tahoma"/>
              </a:rPr>
              <a:t> </a:t>
            </a:r>
            <a:r>
              <a:rPr sz="1200" b="1" spc="-60" dirty="0">
                <a:solidFill>
                  <a:srgbClr val="D9D9D9"/>
                </a:solidFill>
                <a:latin typeface="Tahoma"/>
                <a:cs typeface="Tahoma"/>
              </a:rPr>
              <a:t>to</a:t>
            </a:r>
            <a:r>
              <a:rPr sz="1200" b="1" spc="-90" dirty="0">
                <a:solidFill>
                  <a:srgbClr val="D9D9D9"/>
                </a:solidFill>
                <a:latin typeface="Tahoma"/>
                <a:cs typeface="Tahoma"/>
              </a:rPr>
              <a:t> </a:t>
            </a:r>
            <a:r>
              <a:rPr sz="1200" b="1" spc="-75" dirty="0">
                <a:solidFill>
                  <a:srgbClr val="D9D9D9"/>
                </a:solidFill>
                <a:latin typeface="Tahoma"/>
                <a:cs typeface="Tahoma"/>
              </a:rPr>
              <a:t>perform</a:t>
            </a:r>
            <a:r>
              <a:rPr sz="1200" b="1" spc="-90" dirty="0">
                <a:solidFill>
                  <a:srgbClr val="D9D9D9"/>
                </a:solidFill>
                <a:latin typeface="Tahoma"/>
                <a:cs typeface="Tahoma"/>
              </a:rPr>
              <a:t> </a:t>
            </a:r>
            <a:r>
              <a:rPr sz="1200" b="1" spc="-65" dirty="0">
                <a:solidFill>
                  <a:srgbClr val="D9D9D9"/>
                </a:solidFill>
                <a:latin typeface="Tahoma"/>
                <a:cs typeface="Tahoma"/>
              </a:rPr>
              <a:t>traditional</a:t>
            </a:r>
            <a:r>
              <a:rPr sz="1200" b="1" spc="-85" dirty="0">
                <a:solidFill>
                  <a:srgbClr val="D9D9D9"/>
                </a:solidFill>
                <a:latin typeface="Tahoma"/>
                <a:cs typeface="Tahoma"/>
              </a:rPr>
              <a:t> </a:t>
            </a:r>
            <a:r>
              <a:rPr sz="1200" b="1" spc="-55" dirty="0">
                <a:solidFill>
                  <a:srgbClr val="D9D9D9"/>
                </a:solidFill>
                <a:latin typeface="Tahoma"/>
                <a:cs typeface="Tahoma"/>
              </a:rPr>
              <a:t>ROP</a:t>
            </a:r>
            <a:r>
              <a:rPr sz="1200" b="1" spc="-90" dirty="0">
                <a:solidFill>
                  <a:srgbClr val="D9D9D9"/>
                </a:solidFill>
                <a:latin typeface="Tahoma"/>
                <a:cs typeface="Tahoma"/>
              </a:rPr>
              <a:t> </a:t>
            </a:r>
            <a:r>
              <a:rPr sz="1200" b="1" spc="-80" dirty="0">
                <a:solidFill>
                  <a:srgbClr val="D9D9D9"/>
                </a:solidFill>
                <a:latin typeface="Tahoma"/>
                <a:cs typeface="Tahoma"/>
              </a:rPr>
              <a:t>attacks,</a:t>
            </a:r>
            <a:r>
              <a:rPr sz="1200" b="1" spc="-85" dirty="0">
                <a:solidFill>
                  <a:srgbClr val="D9D9D9"/>
                </a:solidFill>
                <a:latin typeface="Tahoma"/>
                <a:cs typeface="Tahoma"/>
              </a:rPr>
              <a:t> </a:t>
            </a:r>
            <a:r>
              <a:rPr sz="1200" b="1" spc="-55" dirty="0">
                <a:solidFill>
                  <a:srgbClr val="D9D9D9"/>
                </a:solidFill>
                <a:latin typeface="Tahoma"/>
                <a:cs typeface="Tahoma"/>
              </a:rPr>
              <a:t>bypassing </a:t>
            </a:r>
            <a:r>
              <a:rPr sz="1200" b="1" spc="-90" dirty="0">
                <a:solidFill>
                  <a:srgbClr val="D9D9D9"/>
                </a:solidFill>
                <a:latin typeface="Tahoma"/>
                <a:cs typeface="Tahoma"/>
              </a:rPr>
              <a:t>backward-edge</a:t>
            </a:r>
            <a:r>
              <a:rPr sz="1200" b="1" spc="-85" dirty="0">
                <a:solidFill>
                  <a:srgbClr val="D9D9D9"/>
                </a:solidFill>
                <a:latin typeface="Tahoma"/>
                <a:cs typeface="Tahoma"/>
              </a:rPr>
              <a:t> </a:t>
            </a:r>
            <a:r>
              <a:rPr sz="1200" b="1" spc="-75" dirty="0">
                <a:solidFill>
                  <a:srgbClr val="D9D9D9"/>
                </a:solidFill>
                <a:latin typeface="Tahoma"/>
                <a:cs typeface="Tahoma"/>
              </a:rPr>
              <a:t>protections, </a:t>
            </a:r>
            <a:r>
              <a:rPr sz="1200" b="1" spc="-95" dirty="0">
                <a:solidFill>
                  <a:srgbClr val="D9D9D9"/>
                </a:solidFill>
                <a:latin typeface="Tahoma"/>
                <a:cs typeface="Tahoma"/>
              </a:rPr>
              <a:t>even</a:t>
            </a:r>
            <a:r>
              <a:rPr sz="1200" b="1" spc="-80" dirty="0">
                <a:solidFill>
                  <a:srgbClr val="D9D9D9"/>
                </a:solidFill>
                <a:latin typeface="Tahoma"/>
                <a:cs typeface="Tahoma"/>
              </a:rPr>
              <a:t> </a:t>
            </a:r>
            <a:r>
              <a:rPr sz="1200" b="1" spc="-70" dirty="0">
                <a:solidFill>
                  <a:srgbClr val="D9D9D9"/>
                </a:solidFill>
                <a:latin typeface="Tahoma"/>
                <a:cs typeface="Tahoma"/>
              </a:rPr>
              <a:t>in</a:t>
            </a:r>
            <a:r>
              <a:rPr sz="1200" b="1" spc="-80" dirty="0">
                <a:solidFill>
                  <a:srgbClr val="D9D9D9"/>
                </a:solidFill>
                <a:latin typeface="Tahoma"/>
                <a:cs typeface="Tahoma"/>
              </a:rPr>
              <a:t> </a:t>
            </a:r>
            <a:r>
              <a:rPr sz="1200" b="1" spc="-75" dirty="0">
                <a:solidFill>
                  <a:srgbClr val="D9D9D9"/>
                </a:solidFill>
                <a:latin typeface="Tahoma"/>
                <a:cs typeface="Tahoma"/>
              </a:rPr>
              <a:t>the</a:t>
            </a:r>
            <a:r>
              <a:rPr sz="1200" b="1" spc="-80" dirty="0">
                <a:solidFill>
                  <a:srgbClr val="D9D9D9"/>
                </a:solidFill>
                <a:latin typeface="Tahoma"/>
                <a:cs typeface="Tahoma"/>
              </a:rPr>
              <a:t> </a:t>
            </a:r>
            <a:r>
              <a:rPr sz="1200" b="1" spc="-85" dirty="0">
                <a:solidFill>
                  <a:srgbClr val="D9D9D9"/>
                </a:solidFill>
                <a:latin typeface="Tahoma"/>
                <a:cs typeface="Tahoma"/>
              </a:rPr>
              <a:t>presence </a:t>
            </a:r>
            <a:r>
              <a:rPr sz="1200" b="1" spc="-65" dirty="0">
                <a:solidFill>
                  <a:srgbClr val="D9D9D9"/>
                </a:solidFill>
                <a:latin typeface="Tahoma"/>
                <a:cs typeface="Tahoma"/>
              </a:rPr>
              <a:t>of</a:t>
            </a:r>
            <a:r>
              <a:rPr sz="1200" b="1" spc="-80" dirty="0">
                <a:solidFill>
                  <a:srgbClr val="D9D9D9"/>
                </a:solidFill>
                <a:latin typeface="Tahoma"/>
                <a:cs typeface="Tahoma"/>
              </a:rPr>
              <a:t> stack </a:t>
            </a:r>
            <a:r>
              <a:rPr sz="1200" b="1" spc="-10" dirty="0">
                <a:solidFill>
                  <a:srgbClr val="D9D9D9"/>
                </a:solidFill>
                <a:latin typeface="Tahoma"/>
                <a:cs typeface="Tahoma"/>
              </a:rPr>
              <a:t>canaries.</a:t>
            </a:r>
            <a:endParaRPr sz="1200">
              <a:latin typeface="Tahoma"/>
              <a:cs typeface="Tahoma"/>
            </a:endParaRPr>
          </a:p>
          <a:p>
            <a:pPr>
              <a:lnSpc>
                <a:spcPct val="100000"/>
              </a:lnSpc>
              <a:spcBef>
                <a:spcPts val="200"/>
              </a:spcBef>
            </a:pPr>
            <a:endParaRPr sz="1200">
              <a:latin typeface="Tahoma"/>
              <a:cs typeface="Tahoma"/>
            </a:endParaRPr>
          </a:p>
          <a:p>
            <a:pPr marL="12700" marR="222250">
              <a:lnSpc>
                <a:spcPct val="114599"/>
              </a:lnSpc>
            </a:pPr>
            <a:r>
              <a:rPr sz="1200" b="1" spc="-65" dirty="0">
                <a:solidFill>
                  <a:srgbClr val="D9D9D9"/>
                </a:solidFill>
                <a:latin typeface="Tahoma"/>
                <a:cs typeface="Tahoma"/>
              </a:rPr>
              <a:t>Data-Only</a:t>
            </a:r>
            <a:r>
              <a:rPr sz="1200" b="1" spc="-75" dirty="0">
                <a:solidFill>
                  <a:srgbClr val="D9D9D9"/>
                </a:solidFill>
                <a:latin typeface="Tahoma"/>
                <a:cs typeface="Tahoma"/>
              </a:rPr>
              <a:t> </a:t>
            </a:r>
            <a:r>
              <a:rPr sz="1200" b="1" spc="-70" dirty="0">
                <a:solidFill>
                  <a:srgbClr val="D9D9D9"/>
                </a:solidFill>
                <a:latin typeface="Tahoma"/>
                <a:cs typeface="Tahoma"/>
              </a:rPr>
              <a:t>Corruptions:</a:t>
            </a:r>
            <a:r>
              <a:rPr sz="1200" b="1" spc="-65" dirty="0">
                <a:solidFill>
                  <a:srgbClr val="D9D9D9"/>
                </a:solidFill>
                <a:latin typeface="Tahoma"/>
                <a:cs typeface="Tahoma"/>
              </a:rPr>
              <a:t> </a:t>
            </a:r>
            <a:r>
              <a:rPr sz="1200" b="1" spc="-75" dirty="0">
                <a:solidFill>
                  <a:srgbClr val="D9D9D9"/>
                </a:solidFill>
                <a:latin typeface="Tahoma"/>
                <a:cs typeface="Tahoma"/>
              </a:rPr>
              <a:t>Data-</a:t>
            </a:r>
            <a:r>
              <a:rPr sz="1200" b="1" spc="-70" dirty="0">
                <a:solidFill>
                  <a:srgbClr val="D9D9D9"/>
                </a:solidFill>
                <a:latin typeface="Tahoma"/>
                <a:cs typeface="Tahoma"/>
              </a:rPr>
              <a:t>only</a:t>
            </a:r>
            <a:r>
              <a:rPr sz="1200" b="1" spc="-75" dirty="0">
                <a:solidFill>
                  <a:srgbClr val="D9D9D9"/>
                </a:solidFill>
                <a:latin typeface="Tahoma"/>
                <a:cs typeface="Tahoma"/>
              </a:rPr>
              <a:t> attacks</a:t>
            </a:r>
            <a:r>
              <a:rPr sz="1200" b="1" spc="-65" dirty="0">
                <a:solidFill>
                  <a:srgbClr val="D9D9D9"/>
                </a:solidFill>
                <a:latin typeface="Tahoma"/>
                <a:cs typeface="Tahoma"/>
              </a:rPr>
              <a:t> </a:t>
            </a:r>
            <a:r>
              <a:rPr sz="1200" b="1" spc="-80" dirty="0">
                <a:solidFill>
                  <a:srgbClr val="D9D9D9"/>
                </a:solidFill>
                <a:latin typeface="Tahoma"/>
                <a:cs typeface="Tahoma"/>
              </a:rPr>
              <a:t>involve</a:t>
            </a:r>
            <a:r>
              <a:rPr sz="1200" b="1" spc="-75" dirty="0">
                <a:solidFill>
                  <a:srgbClr val="D9D9D9"/>
                </a:solidFill>
                <a:latin typeface="Tahoma"/>
                <a:cs typeface="Tahoma"/>
              </a:rPr>
              <a:t> </a:t>
            </a:r>
            <a:r>
              <a:rPr sz="1200" b="1" spc="-90" dirty="0">
                <a:solidFill>
                  <a:srgbClr val="D9D9D9"/>
                </a:solidFill>
                <a:latin typeface="Tahoma"/>
                <a:cs typeface="Tahoma"/>
              </a:rPr>
              <a:t>manipulating</a:t>
            </a:r>
            <a:r>
              <a:rPr sz="1200" b="1" spc="-70" dirty="0">
                <a:solidFill>
                  <a:srgbClr val="D9D9D9"/>
                </a:solidFill>
                <a:latin typeface="Tahoma"/>
                <a:cs typeface="Tahoma"/>
              </a:rPr>
              <a:t> </a:t>
            </a:r>
            <a:r>
              <a:rPr sz="1200" b="1" spc="-65" dirty="0">
                <a:solidFill>
                  <a:srgbClr val="D9D9D9"/>
                </a:solidFill>
                <a:latin typeface="Tahoma"/>
                <a:cs typeface="Tahoma"/>
              </a:rPr>
              <a:t>local</a:t>
            </a:r>
            <a:r>
              <a:rPr sz="1200" b="1" spc="-70" dirty="0">
                <a:solidFill>
                  <a:srgbClr val="D9D9D9"/>
                </a:solidFill>
                <a:latin typeface="Tahoma"/>
                <a:cs typeface="Tahoma"/>
              </a:rPr>
              <a:t> </a:t>
            </a:r>
            <a:r>
              <a:rPr sz="1200" b="1" spc="-80" dirty="0">
                <a:solidFill>
                  <a:srgbClr val="D9D9D9"/>
                </a:solidFill>
                <a:latin typeface="Tahoma"/>
                <a:cs typeface="Tahoma"/>
              </a:rPr>
              <a:t>stack</a:t>
            </a:r>
            <a:r>
              <a:rPr sz="1200" b="1" spc="-70" dirty="0">
                <a:solidFill>
                  <a:srgbClr val="D9D9D9"/>
                </a:solidFill>
                <a:latin typeface="Tahoma"/>
                <a:cs typeface="Tahoma"/>
              </a:rPr>
              <a:t> </a:t>
            </a:r>
            <a:r>
              <a:rPr sz="1200" b="1" spc="-95" dirty="0">
                <a:solidFill>
                  <a:srgbClr val="D9D9D9"/>
                </a:solidFill>
                <a:latin typeface="Tahoma"/>
                <a:cs typeface="Tahoma"/>
              </a:rPr>
              <a:t>frames,</a:t>
            </a:r>
            <a:r>
              <a:rPr sz="1200" b="1" spc="-65" dirty="0">
                <a:solidFill>
                  <a:srgbClr val="D9D9D9"/>
                </a:solidFill>
                <a:latin typeface="Tahoma"/>
                <a:cs typeface="Tahoma"/>
              </a:rPr>
              <a:t> </a:t>
            </a:r>
            <a:r>
              <a:rPr sz="1200" b="1" spc="-95" dirty="0">
                <a:solidFill>
                  <a:srgbClr val="D9D9D9"/>
                </a:solidFill>
                <a:latin typeface="Tahoma"/>
                <a:cs typeface="Tahoma"/>
              </a:rPr>
              <a:t>using</a:t>
            </a:r>
            <a:r>
              <a:rPr sz="1200" b="1" spc="-75" dirty="0">
                <a:solidFill>
                  <a:srgbClr val="D9D9D9"/>
                </a:solidFill>
                <a:latin typeface="Tahoma"/>
                <a:cs typeface="Tahoma"/>
              </a:rPr>
              <a:t> </a:t>
            </a:r>
            <a:r>
              <a:rPr sz="1200" b="1" spc="-85" dirty="0">
                <a:solidFill>
                  <a:srgbClr val="D9D9D9"/>
                </a:solidFill>
                <a:latin typeface="Tahoma"/>
                <a:cs typeface="Tahoma"/>
              </a:rPr>
              <a:t>cleanup</a:t>
            </a:r>
            <a:r>
              <a:rPr sz="1200" b="1" spc="-70" dirty="0">
                <a:solidFill>
                  <a:srgbClr val="D9D9D9"/>
                </a:solidFill>
                <a:latin typeface="Tahoma"/>
                <a:cs typeface="Tahoma"/>
              </a:rPr>
              <a:t> </a:t>
            </a:r>
            <a:r>
              <a:rPr sz="1200" b="1" spc="-60" dirty="0">
                <a:solidFill>
                  <a:srgbClr val="D9D9D9"/>
                </a:solidFill>
                <a:latin typeface="Tahoma"/>
                <a:cs typeface="Tahoma"/>
              </a:rPr>
              <a:t>or</a:t>
            </a:r>
            <a:r>
              <a:rPr sz="1200" b="1" spc="-75" dirty="0">
                <a:solidFill>
                  <a:srgbClr val="D9D9D9"/>
                </a:solidFill>
                <a:latin typeface="Tahoma"/>
                <a:cs typeface="Tahoma"/>
              </a:rPr>
              <a:t> </a:t>
            </a:r>
            <a:r>
              <a:rPr sz="1200" b="1" spc="-20" dirty="0">
                <a:solidFill>
                  <a:srgbClr val="D9D9D9"/>
                </a:solidFill>
                <a:latin typeface="Tahoma"/>
                <a:cs typeface="Tahoma"/>
              </a:rPr>
              <a:t>exception </a:t>
            </a:r>
            <a:r>
              <a:rPr sz="1200" b="1" spc="-80" dirty="0">
                <a:solidFill>
                  <a:srgbClr val="D9D9D9"/>
                </a:solidFill>
                <a:latin typeface="Tahoma"/>
                <a:cs typeface="Tahoma"/>
              </a:rPr>
              <a:t>handlers </a:t>
            </a:r>
            <a:r>
              <a:rPr sz="1200" b="1" spc="-60" dirty="0">
                <a:solidFill>
                  <a:srgbClr val="D9D9D9"/>
                </a:solidFill>
                <a:latin typeface="Tahoma"/>
                <a:cs typeface="Tahoma"/>
              </a:rPr>
              <a:t>to</a:t>
            </a:r>
            <a:r>
              <a:rPr sz="1200" b="1" spc="-80" dirty="0">
                <a:solidFill>
                  <a:srgbClr val="D9D9D9"/>
                </a:solidFill>
                <a:latin typeface="Tahoma"/>
                <a:cs typeface="Tahoma"/>
              </a:rPr>
              <a:t> work</a:t>
            </a:r>
            <a:r>
              <a:rPr sz="1200" b="1" spc="-85" dirty="0">
                <a:solidFill>
                  <a:srgbClr val="D9D9D9"/>
                </a:solidFill>
                <a:latin typeface="Tahoma"/>
                <a:cs typeface="Tahoma"/>
              </a:rPr>
              <a:t> on</a:t>
            </a:r>
            <a:r>
              <a:rPr sz="1200" b="1" spc="-80" dirty="0">
                <a:solidFill>
                  <a:srgbClr val="D9D9D9"/>
                </a:solidFill>
                <a:latin typeface="Tahoma"/>
                <a:cs typeface="Tahoma"/>
              </a:rPr>
              <a:t> </a:t>
            </a:r>
            <a:r>
              <a:rPr sz="1200" b="1" spc="-85" dirty="0">
                <a:solidFill>
                  <a:srgbClr val="D9D9D9"/>
                </a:solidFill>
                <a:latin typeface="Tahoma"/>
                <a:cs typeface="Tahoma"/>
              </a:rPr>
              <a:t>manipulated</a:t>
            </a:r>
            <a:r>
              <a:rPr sz="1200" b="1" spc="-75" dirty="0">
                <a:solidFill>
                  <a:srgbClr val="D9D9D9"/>
                </a:solidFill>
                <a:latin typeface="Tahoma"/>
                <a:cs typeface="Tahoma"/>
              </a:rPr>
              <a:t> </a:t>
            </a:r>
            <a:r>
              <a:rPr sz="1200" b="1" spc="-85" dirty="0">
                <a:solidFill>
                  <a:srgbClr val="D9D9D9"/>
                </a:solidFill>
                <a:latin typeface="Tahoma"/>
                <a:cs typeface="Tahoma"/>
              </a:rPr>
              <a:t>data.</a:t>
            </a:r>
            <a:r>
              <a:rPr sz="1200" b="1" spc="-80" dirty="0">
                <a:solidFill>
                  <a:srgbClr val="D9D9D9"/>
                </a:solidFill>
                <a:latin typeface="Tahoma"/>
                <a:cs typeface="Tahoma"/>
              </a:rPr>
              <a:t> </a:t>
            </a:r>
            <a:r>
              <a:rPr sz="1200" b="1" spc="-70" dirty="0">
                <a:solidFill>
                  <a:srgbClr val="D9D9D9"/>
                </a:solidFill>
                <a:latin typeface="Tahoma"/>
                <a:cs typeface="Tahoma"/>
              </a:rPr>
              <a:t>This</a:t>
            </a:r>
            <a:r>
              <a:rPr sz="1200" b="1" spc="-75" dirty="0">
                <a:solidFill>
                  <a:srgbClr val="D9D9D9"/>
                </a:solidFill>
                <a:latin typeface="Tahoma"/>
                <a:cs typeface="Tahoma"/>
              </a:rPr>
              <a:t> </a:t>
            </a:r>
            <a:r>
              <a:rPr sz="1200" b="1" spc="-80" dirty="0">
                <a:solidFill>
                  <a:srgbClr val="D9D9D9"/>
                </a:solidFill>
                <a:latin typeface="Tahoma"/>
                <a:cs typeface="Tahoma"/>
              </a:rPr>
              <a:t>approach </a:t>
            </a:r>
            <a:r>
              <a:rPr sz="1200" b="1" spc="-90" dirty="0">
                <a:solidFill>
                  <a:srgbClr val="D9D9D9"/>
                </a:solidFill>
                <a:latin typeface="Tahoma"/>
                <a:cs typeface="Tahoma"/>
              </a:rPr>
              <a:t>can</a:t>
            </a:r>
            <a:r>
              <a:rPr sz="1200" b="1" spc="-85" dirty="0">
                <a:solidFill>
                  <a:srgbClr val="D9D9D9"/>
                </a:solidFill>
                <a:latin typeface="Tahoma"/>
                <a:cs typeface="Tahoma"/>
              </a:rPr>
              <a:t> </a:t>
            </a:r>
            <a:r>
              <a:rPr sz="1200" b="1" spc="-90" dirty="0">
                <a:solidFill>
                  <a:srgbClr val="D9D9D9"/>
                </a:solidFill>
                <a:latin typeface="Tahoma"/>
                <a:cs typeface="Tahoma"/>
              </a:rPr>
              <a:t>bypass</a:t>
            </a:r>
            <a:r>
              <a:rPr sz="1200" b="1" spc="-75" dirty="0">
                <a:solidFill>
                  <a:srgbClr val="D9D9D9"/>
                </a:solidFill>
                <a:latin typeface="Tahoma"/>
                <a:cs typeface="Tahoma"/>
              </a:rPr>
              <a:t> </a:t>
            </a:r>
            <a:r>
              <a:rPr sz="1200" b="1" spc="-70" dirty="0">
                <a:solidFill>
                  <a:srgbClr val="D9D9D9"/>
                </a:solidFill>
                <a:latin typeface="Tahoma"/>
                <a:cs typeface="Tahoma"/>
              </a:rPr>
              <a:t>ASLR</a:t>
            </a:r>
            <a:r>
              <a:rPr sz="1200" b="1" spc="-75" dirty="0">
                <a:solidFill>
                  <a:srgbClr val="D9D9D9"/>
                </a:solidFill>
                <a:latin typeface="Tahoma"/>
                <a:cs typeface="Tahoma"/>
              </a:rPr>
              <a:t> without </a:t>
            </a:r>
            <a:r>
              <a:rPr sz="1200" b="1" spc="-80" dirty="0">
                <a:solidFill>
                  <a:srgbClr val="D9D9D9"/>
                </a:solidFill>
                <a:latin typeface="Tahoma"/>
                <a:cs typeface="Tahoma"/>
              </a:rPr>
              <a:t>overwriting</a:t>
            </a:r>
            <a:r>
              <a:rPr sz="1200" b="1" spc="-85" dirty="0">
                <a:solidFill>
                  <a:srgbClr val="D9D9D9"/>
                </a:solidFill>
                <a:latin typeface="Tahoma"/>
                <a:cs typeface="Tahoma"/>
              </a:rPr>
              <a:t> </a:t>
            </a:r>
            <a:r>
              <a:rPr sz="1200" b="1" spc="-70" dirty="0">
                <a:solidFill>
                  <a:srgbClr val="D9D9D9"/>
                </a:solidFill>
                <a:latin typeface="Tahoma"/>
                <a:cs typeface="Tahoma"/>
              </a:rPr>
              <a:t>return</a:t>
            </a:r>
            <a:r>
              <a:rPr sz="1200" b="1" spc="-80" dirty="0">
                <a:solidFill>
                  <a:srgbClr val="D9D9D9"/>
                </a:solidFill>
                <a:latin typeface="Tahoma"/>
                <a:cs typeface="Tahoma"/>
              </a:rPr>
              <a:t> </a:t>
            </a:r>
            <a:r>
              <a:rPr sz="1200" b="1" spc="-10" dirty="0">
                <a:solidFill>
                  <a:srgbClr val="D9D9D9"/>
                </a:solidFill>
                <a:latin typeface="Tahoma"/>
                <a:cs typeface="Tahoma"/>
              </a:rPr>
              <a:t>addresses.</a:t>
            </a:r>
            <a:endParaRPr sz="1200">
              <a:latin typeface="Tahoma"/>
              <a:cs typeface="Tahoma"/>
            </a:endParaRPr>
          </a:p>
          <a:p>
            <a:pPr>
              <a:lnSpc>
                <a:spcPct val="100000"/>
              </a:lnSpc>
              <a:spcBef>
                <a:spcPts val="204"/>
              </a:spcBef>
            </a:pPr>
            <a:endParaRPr sz="1200">
              <a:latin typeface="Tahoma"/>
              <a:cs typeface="Tahoma"/>
            </a:endParaRPr>
          </a:p>
          <a:p>
            <a:pPr marL="12700" marR="328930">
              <a:lnSpc>
                <a:spcPct val="114599"/>
              </a:lnSpc>
            </a:pPr>
            <a:r>
              <a:rPr sz="1200" b="1" spc="-75" dirty="0">
                <a:solidFill>
                  <a:srgbClr val="D9D9D9"/>
                </a:solidFill>
                <a:latin typeface="Tahoma"/>
                <a:cs typeface="Tahoma"/>
              </a:rPr>
              <a:t>Cleanup-Handler</a:t>
            </a:r>
            <a:r>
              <a:rPr sz="1200" b="1" spc="-85" dirty="0">
                <a:solidFill>
                  <a:srgbClr val="D9D9D9"/>
                </a:solidFill>
                <a:latin typeface="Tahoma"/>
                <a:cs typeface="Tahoma"/>
              </a:rPr>
              <a:t> </a:t>
            </a:r>
            <a:r>
              <a:rPr sz="1200" b="1" spc="-65" dirty="0">
                <a:solidFill>
                  <a:srgbClr val="D9D9D9"/>
                </a:solidFill>
                <a:latin typeface="Tahoma"/>
                <a:cs typeface="Tahoma"/>
              </a:rPr>
              <a:t>Chaining:</a:t>
            </a:r>
            <a:r>
              <a:rPr sz="1200" b="1" spc="200" dirty="0">
                <a:solidFill>
                  <a:srgbClr val="D9D9D9"/>
                </a:solidFill>
                <a:latin typeface="Tahoma"/>
                <a:cs typeface="Tahoma"/>
              </a:rPr>
              <a:t> </a:t>
            </a:r>
            <a:r>
              <a:rPr sz="1200" b="1" spc="-70" dirty="0">
                <a:solidFill>
                  <a:srgbClr val="D9D9D9"/>
                </a:solidFill>
                <a:latin typeface="Tahoma"/>
                <a:cs typeface="Tahoma"/>
              </a:rPr>
              <a:t>Attackers</a:t>
            </a:r>
            <a:r>
              <a:rPr sz="1200" b="1" spc="-80" dirty="0">
                <a:solidFill>
                  <a:srgbClr val="D9D9D9"/>
                </a:solidFill>
                <a:latin typeface="Tahoma"/>
                <a:cs typeface="Tahoma"/>
              </a:rPr>
              <a:t> </a:t>
            </a:r>
            <a:r>
              <a:rPr sz="1200" b="1" spc="-85" dirty="0">
                <a:solidFill>
                  <a:srgbClr val="D9D9D9"/>
                </a:solidFill>
                <a:latin typeface="Tahoma"/>
                <a:cs typeface="Tahoma"/>
              </a:rPr>
              <a:t>chain</a:t>
            </a:r>
            <a:r>
              <a:rPr sz="1200" b="1" spc="-80" dirty="0">
                <a:solidFill>
                  <a:srgbClr val="D9D9D9"/>
                </a:solidFill>
                <a:latin typeface="Tahoma"/>
                <a:cs typeface="Tahoma"/>
              </a:rPr>
              <a:t> </a:t>
            </a:r>
            <a:r>
              <a:rPr sz="1200" b="1" spc="-85" dirty="0">
                <a:solidFill>
                  <a:srgbClr val="D9D9D9"/>
                </a:solidFill>
                <a:latin typeface="Tahoma"/>
                <a:cs typeface="Tahoma"/>
              </a:rPr>
              <a:t>fake </a:t>
            </a:r>
            <a:r>
              <a:rPr sz="1200" b="1" spc="-80" dirty="0">
                <a:solidFill>
                  <a:srgbClr val="D9D9D9"/>
                </a:solidFill>
                <a:latin typeface="Tahoma"/>
                <a:cs typeface="Tahoma"/>
              </a:rPr>
              <a:t>stack </a:t>
            </a:r>
            <a:r>
              <a:rPr sz="1200" b="1" spc="-95" dirty="0">
                <a:solidFill>
                  <a:srgbClr val="D9D9D9"/>
                </a:solidFill>
                <a:latin typeface="Tahoma"/>
                <a:cs typeface="Tahoma"/>
              </a:rPr>
              <a:t>frames</a:t>
            </a:r>
            <a:r>
              <a:rPr sz="1200" b="1" spc="-75" dirty="0">
                <a:solidFill>
                  <a:srgbClr val="D9D9D9"/>
                </a:solidFill>
                <a:latin typeface="Tahoma"/>
                <a:cs typeface="Tahoma"/>
              </a:rPr>
              <a:t> </a:t>
            </a:r>
            <a:r>
              <a:rPr sz="1200" b="1" spc="-80" dirty="0">
                <a:solidFill>
                  <a:srgbClr val="D9D9D9"/>
                </a:solidFill>
                <a:latin typeface="Tahoma"/>
                <a:cs typeface="Tahoma"/>
              </a:rPr>
              <a:t>with</a:t>
            </a:r>
            <a:r>
              <a:rPr sz="1200" b="1" spc="-85" dirty="0">
                <a:solidFill>
                  <a:srgbClr val="D9D9D9"/>
                </a:solidFill>
                <a:latin typeface="Tahoma"/>
                <a:cs typeface="Tahoma"/>
              </a:rPr>
              <a:t> cleanup</a:t>
            </a:r>
            <a:r>
              <a:rPr sz="1200" b="1" spc="-80" dirty="0">
                <a:solidFill>
                  <a:srgbClr val="D9D9D9"/>
                </a:solidFill>
                <a:latin typeface="Tahoma"/>
                <a:cs typeface="Tahoma"/>
              </a:rPr>
              <a:t> handlers, creating </a:t>
            </a:r>
            <a:r>
              <a:rPr sz="1200" b="1" spc="-85" dirty="0">
                <a:solidFill>
                  <a:srgbClr val="D9D9D9"/>
                </a:solidFill>
                <a:latin typeface="Tahoma"/>
                <a:cs typeface="Tahoma"/>
              </a:rPr>
              <a:t>sequences</a:t>
            </a:r>
            <a:r>
              <a:rPr sz="1200" b="1" spc="-75" dirty="0">
                <a:solidFill>
                  <a:srgbClr val="D9D9D9"/>
                </a:solidFill>
                <a:latin typeface="Tahoma"/>
                <a:cs typeface="Tahoma"/>
              </a:rPr>
              <a:t> </a:t>
            </a:r>
            <a:r>
              <a:rPr sz="1200" b="1" spc="-25" dirty="0">
                <a:solidFill>
                  <a:srgbClr val="D9D9D9"/>
                </a:solidFill>
                <a:latin typeface="Tahoma"/>
                <a:cs typeface="Tahoma"/>
              </a:rPr>
              <a:t>for </a:t>
            </a:r>
            <a:r>
              <a:rPr sz="1200" b="1" spc="-80" dirty="0">
                <a:solidFill>
                  <a:srgbClr val="D9D9D9"/>
                </a:solidFill>
                <a:latin typeface="Tahoma"/>
                <a:cs typeface="Tahoma"/>
              </a:rPr>
              <a:t>multi-</a:t>
            </a:r>
            <a:r>
              <a:rPr sz="1200" b="1" spc="-90" dirty="0">
                <a:solidFill>
                  <a:srgbClr val="D9D9D9"/>
                </a:solidFill>
                <a:latin typeface="Tahoma"/>
                <a:cs typeface="Tahoma"/>
              </a:rPr>
              <a:t>gadget</a:t>
            </a:r>
            <a:r>
              <a:rPr sz="1200" b="1" spc="-75" dirty="0">
                <a:solidFill>
                  <a:srgbClr val="D9D9D9"/>
                </a:solidFill>
                <a:latin typeface="Tahoma"/>
                <a:cs typeface="Tahoma"/>
              </a:rPr>
              <a:t> </a:t>
            </a:r>
            <a:r>
              <a:rPr sz="1200" b="1" spc="-95" dirty="0">
                <a:solidFill>
                  <a:srgbClr val="D9D9D9"/>
                </a:solidFill>
                <a:latin typeface="Tahoma"/>
                <a:cs typeface="Tahoma"/>
              </a:rPr>
              <a:t>use,</a:t>
            </a:r>
            <a:r>
              <a:rPr sz="1200" b="1" spc="-70" dirty="0">
                <a:solidFill>
                  <a:srgbClr val="D9D9D9"/>
                </a:solidFill>
                <a:latin typeface="Tahoma"/>
                <a:cs typeface="Tahoma"/>
              </a:rPr>
              <a:t> </a:t>
            </a:r>
            <a:r>
              <a:rPr sz="1200" b="1" spc="-80" dirty="0">
                <a:solidFill>
                  <a:srgbClr val="D9D9D9"/>
                </a:solidFill>
                <a:latin typeface="Tahoma"/>
                <a:cs typeface="Tahoma"/>
              </a:rPr>
              <a:t>similar </a:t>
            </a:r>
            <a:r>
              <a:rPr sz="1200" b="1" spc="-60" dirty="0">
                <a:solidFill>
                  <a:srgbClr val="D9D9D9"/>
                </a:solidFill>
                <a:latin typeface="Tahoma"/>
                <a:cs typeface="Tahoma"/>
              </a:rPr>
              <a:t>to</a:t>
            </a:r>
            <a:r>
              <a:rPr sz="1200" b="1" spc="-80" dirty="0">
                <a:solidFill>
                  <a:srgbClr val="D9D9D9"/>
                </a:solidFill>
                <a:latin typeface="Tahoma"/>
                <a:cs typeface="Tahoma"/>
              </a:rPr>
              <a:t> </a:t>
            </a:r>
            <a:r>
              <a:rPr sz="1200" b="1" spc="-65" dirty="0">
                <a:solidFill>
                  <a:srgbClr val="D9D9D9"/>
                </a:solidFill>
                <a:latin typeface="Tahoma"/>
                <a:cs typeface="Tahoma"/>
              </a:rPr>
              <a:t>traditional</a:t>
            </a:r>
            <a:r>
              <a:rPr sz="1200" b="1" spc="-70" dirty="0">
                <a:solidFill>
                  <a:srgbClr val="D9D9D9"/>
                </a:solidFill>
                <a:latin typeface="Tahoma"/>
                <a:cs typeface="Tahoma"/>
              </a:rPr>
              <a:t> </a:t>
            </a:r>
            <a:r>
              <a:rPr sz="1200" b="1" spc="-55" dirty="0">
                <a:solidFill>
                  <a:srgbClr val="D9D9D9"/>
                </a:solidFill>
                <a:latin typeface="Tahoma"/>
                <a:cs typeface="Tahoma"/>
              </a:rPr>
              <a:t>ROP</a:t>
            </a:r>
            <a:r>
              <a:rPr sz="1200" b="1" spc="-70" dirty="0">
                <a:solidFill>
                  <a:srgbClr val="D9D9D9"/>
                </a:solidFill>
                <a:latin typeface="Tahoma"/>
                <a:cs typeface="Tahoma"/>
              </a:rPr>
              <a:t> </a:t>
            </a:r>
            <a:r>
              <a:rPr sz="1200" b="1" spc="-10" dirty="0">
                <a:solidFill>
                  <a:srgbClr val="D9D9D9"/>
                </a:solidFill>
                <a:latin typeface="Tahoma"/>
                <a:cs typeface="Tahoma"/>
              </a:rPr>
              <a:t>attacks.</a:t>
            </a:r>
            <a:endParaRPr sz="1200">
              <a:latin typeface="Tahoma"/>
              <a:cs typeface="Tahoma"/>
            </a:endParaRPr>
          </a:p>
          <a:p>
            <a:pPr>
              <a:lnSpc>
                <a:spcPct val="100000"/>
              </a:lnSpc>
              <a:spcBef>
                <a:spcPts val="200"/>
              </a:spcBef>
            </a:pPr>
            <a:endParaRPr sz="1200">
              <a:latin typeface="Tahoma"/>
              <a:cs typeface="Tahoma"/>
            </a:endParaRPr>
          </a:p>
          <a:p>
            <a:pPr marL="12700" marR="195580">
              <a:lnSpc>
                <a:spcPct val="114599"/>
              </a:lnSpc>
            </a:pPr>
            <a:r>
              <a:rPr sz="1200" b="1" spc="-85" dirty="0">
                <a:solidFill>
                  <a:srgbClr val="D9D9D9"/>
                </a:solidFill>
                <a:latin typeface="Tahoma"/>
                <a:cs typeface="Tahoma"/>
              </a:rPr>
              <a:t>SigReturn-</a:t>
            </a:r>
            <a:r>
              <a:rPr sz="1200" b="1" spc="-70" dirty="0">
                <a:solidFill>
                  <a:srgbClr val="D9D9D9"/>
                </a:solidFill>
                <a:latin typeface="Tahoma"/>
                <a:cs typeface="Tahoma"/>
              </a:rPr>
              <a:t>to-</a:t>
            </a:r>
            <a:r>
              <a:rPr sz="1200" b="1" spc="-35" dirty="0">
                <a:solidFill>
                  <a:srgbClr val="D9D9D9"/>
                </a:solidFill>
                <a:latin typeface="Tahoma"/>
                <a:cs typeface="Tahoma"/>
              </a:rPr>
              <a:t>ROP:</a:t>
            </a:r>
            <a:r>
              <a:rPr sz="1200" b="1" spc="175" dirty="0">
                <a:solidFill>
                  <a:srgbClr val="D9D9D9"/>
                </a:solidFill>
                <a:latin typeface="Tahoma"/>
                <a:cs typeface="Tahoma"/>
              </a:rPr>
              <a:t> </a:t>
            </a:r>
            <a:r>
              <a:rPr sz="1200" b="1" spc="-55" dirty="0">
                <a:solidFill>
                  <a:srgbClr val="D9D9D9"/>
                </a:solidFill>
                <a:latin typeface="Tahoma"/>
                <a:cs typeface="Tahoma"/>
              </a:rPr>
              <a:t>By</a:t>
            </a:r>
            <a:r>
              <a:rPr sz="1200" b="1" spc="-90" dirty="0">
                <a:solidFill>
                  <a:srgbClr val="D9D9D9"/>
                </a:solidFill>
                <a:latin typeface="Tahoma"/>
                <a:cs typeface="Tahoma"/>
              </a:rPr>
              <a:t> </a:t>
            </a:r>
            <a:r>
              <a:rPr sz="1200" b="1" spc="-80" dirty="0">
                <a:solidFill>
                  <a:srgbClr val="D9D9D9"/>
                </a:solidFill>
                <a:latin typeface="Tahoma"/>
                <a:cs typeface="Tahoma"/>
              </a:rPr>
              <a:t>pivoting</a:t>
            </a:r>
            <a:r>
              <a:rPr sz="1200" b="1" spc="-90" dirty="0">
                <a:solidFill>
                  <a:srgbClr val="D9D9D9"/>
                </a:solidFill>
                <a:latin typeface="Tahoma"/>
                <a:cs typeface="Tahoma"/>
              </a:rPr>
              <a:t> </a:t>
            </a:r>
            <a:r>
              <a:rPr sz="1200" b="1" spc="-75" dirty="0">
                <a:solidFill>
                  <a:srgbClr val="D9D9D9"/>
                </a:solidFill>
                <a:latin typeface="Tahoma"/>
                <a:cs typeface="Tahoma"/>
              </a:rPr>
              <a:t>the</a:t>
            </a:r>
            <a:r>
              <a:rPr sz="1200" b="1" spc="-95" dirty="0">
                <a:solidFill>
                  <a:srgbClr val="D9D9D9"/>
                </a:solidFill>
                <a:latin typeface="Tahoma"/>
                <a:cs typeface="Tahoma"/>
              </a:rPr>
              <a:t> unwinding</a:t>
            </a:r>
            <a:r>
              <a:rPr sz="1200" b="1" spc="-90" dirty="0">
                <a:solidFill>
                  <a:srgbClr val="D9D9D9"/>
                </a:solidFill>
                <a:latin typeface="Tahoma"/>
                <a:cs typeface="Tahoma"/>
              </a:rPr>
              <a:t> </a:t>
            </a:r>
            <a:r>
              <a:rPr sz="1200" b="1" spc="-80" dirty="0">
                <a:solidFill>
                  <a:srgbClr val="D9D9D9"/>
                </a:solidFill>
                <a:latin typeface="Tahoma"/>
                <a:cs typeface="Tahoma"/>
              </a:rPr>
              <a:t>process</a:t>
            </a:r>
            <a:r>
              <a:rPr sz="1200" b="1" spc="-85" dirty="0">
                <a:solidFill>
                  <a:srgbClr val="D9D9D9"/>
                </a:solidFill>
                <a:latin typeface="Tahoma"/>
                <a:cs typeface="Tahoma"/>
              </a:rPr>
              <a:t> </a:t>
            </a:r>
            <a:r>
              <a:rPr sz="1200" b="1" spc="-80" dirty="0">
                <a:solidFill>
                  <a:srgbClr val="D9D9D9"/>
                </a:solidFill>
                <a:latin typeface="Tahoma"/>
                <a:cs typeface="Tahoma"/>
              </a:rPr>
              <a:t>from</a:t>
            </a:r>
            <a:r>
              <a:rPr sz="1200" b="1" spc="-85" dirty="0">
                <a:solidFill>
                  <a:srgbClr val="D9D9D9"/>
                </a:solidFill>
                <a:latin typeface="Tahoma"/>
                <a:cs typeface="Tahoma"/>
              </a:rPr>
              <a:t> </a:t>
            </a:r>
            <a:r>
              <a:rPr sz="1200" b="1" spc="-75" dirty="0">
                <a:solidFill>
                  <a:srgbClr val="D9D9D9"/>
                </a:solidFill>
                <a:latin typeface="Tahoma"/>
                <a:cs typeface="Tahoma"/>
              </a:rPr>
              <a:t>the</a:t>
            </a:r>
            <a:r>
              <a:rPr sz="1200" b="1" spc="-95" dirty="0">
                <a:solidFill>
                  <a:srgbClr val="D9D9D9"/>
                </a:solidFill>
                <a:latin typeface="Tahoma"/>
                <a:cs typeface="Tahoma"/>
              </a:rPr>
              <a:t> </a:t>
            </a:r>
            <a:r>
              <a:rPr sz="1200" b="1" spc="-80" dirty="0">
                <a:solidFill>
                  <a:srgbClr val="D9D9D9"/>
                </a:solidFill>
                <a:latin typeface="Tahoma"/>
                <a:cs typeface="Tahoma"/>
              </a:rPr>
              <a:t>stack</a:t>
            </a:r>
            <a:r>
              <a:rPr sz="1200" b="1" spc="-90" dirty="0">
                <a:solidFill>
                  <a:srgbClr val="D9D9D9"/>
                </a:solidFill>
                <a:latin typeface="Tahoma"/>
                <a:cs typeface="Tahoma"/>
              </a:rPr>
              <a:t> </a:t>
            </a:r>
            <a:r>
              <a:rPr sz="1200" b="1" spc="-60" dirty="0">
                <a:solidFill>
                  <a:srgbClr val="D9D9D9"/>
                </a:solidFill>
                <a:latin typeface="Tahoma"/>
                <a:cs typeface="Tahoma"/>
              </a:rPr>
              <a:t>to</a:t>
            </a:r>
            <a:r>
              <a:rPr sz="1200" b="1" spc="-90" dirty="0">
                <a:solidFill>
                  <a:srgbClr val="D9D9D9"/>
                </a:solidFill>
                <a:latin typeface="Tahoma"/>
                <a:cs typeface="Tahoma"/>
              </a:rPr>
              <a:t> </a:t>
            </a:r>
            <a:r>
              <a:rPr sz="1200" b="1" spc="-100" dirty="0">
                <a:solidFill>
                  <a:srgbClr val="D9D9D9"/>
                </a:solidFill>
                <a:latin typeface="Tahoma"/>
                <a:cs typeface="Tahoma"/>
              </a:rPr>
              <a:t>an</a:t>
            </a:r>
            <a:r>
              <a:rPr sz="1200" b="1" spc="-90" dirty="0">
                <a:solidFill>
                  <a:srgbClr val="D9D9D9"/>
                </a:solidFill>
                <a:latin typeface="Tahoma"/>
                <a:cs typeface="Tahoma"/>
              </a:rPr>
              <a:t> </a:t>
            </a:r>
            <a:r>
              <a:rPr sz="1200" b="1" spc="-75" dirty="0">
                <a:solidFill>
                  <a:srgbClr val="D9D9D9"/>
                </a:solidFill>
                <a:latin typeface="Tahoma"/>
                <a:cs typeface="Tahoma"/>
              </a:rPr>
              <a:t>attacker-</a:t>
            </a:r>
            <a:r>
              <a:rPr sz="1200" b="1" spc="-70" dirty="0">
                <a:solidFill>
                  <a:srgbClr val="D9D9D9"/>
                </a:solidFill>
                <a:latin typeface="Tahoma"/>
                <a:cs typeface="Tahoma"/>
              </a:rPr>
              <a:t>controlled</a:t>
            </a:r>
            <a:r>
              <a:rPr sz="1200" b="1" spc="-90" dirty="0">
                <a:solidFill>
                  <a:srgbClr val="D9D9D9"/>
                </a:solidFill>
                <a:latin typeface="Tahoma"/>
                <a:cs typeface="Tahoma"/>
              </a:rPr>
              <a:t> </a:t>
            </a:r>
            <a:r>
              <a:rPr sz="1200" b="1" spc="-75" dirty="0">
                <a:solidFill>
                  <a:srgbClr val="D9D9D9"/>
                </a:solidFill>
                <a:latin typeface="Tahoma"/>
                <a:cs typeface="Tahoma"/>
              </a:rPr>
              <a:t>buffer</a:t>
            </a:r>
            <a:r>
              <a:rPr sz="1200" b="1" spc="-90" dirty="0">
                <a:solidFill>
                  <a:srgbClr val="D9D9D9"/>
                </a:solidFill>
                <a:latin typeface="Tahoma"/>
                <a:cs typeface="Tahoma"/>
              </a:rPr>
              <a:t> </a:t>
            </a:r>
            <a:r>
              <a:rPr sz="1200" b="1" spc="-25" dirty="0">
                <a:solidFill>
                  <a:srgbClr val="D9D9D9"/>
                </a:solidFill>
                <a:latin typeface="Tahoma"/>
                <a:cs typeface="Tahoma"/>
              </a:rPr>
              <a:t>via </a:t>
            </a:r>
            <a:r>
              <a:rPr sz="1200" b="1" spc="-90" dirty="0">
                <a:solidFill>
                  <a:srgbClr val="D9D9D9"/>
                </a:solidFill>
                <a:latin typeface="Tahoma"/>
                <a:cs typeface="Tahoma"/>
              </a:rPr>
              <a:t>SigReturn</a:t>
            </a:r>
            <a:r>
              <a:rPr sz="1200" b="1" spc="-80" dirty="0">
                <a:solidFill>
                  <a:srgbClr val="D9D9D9"/>
                </a:solidFill>
                <a:latin typeface="Tahoma"/>
                <a:cs typeface="Tahoma"/>
              </a:rPr>
              <a:t> </a:t>
            </a:r>
            <a:r>
              <a:rPr sz="1200" b="1" spc="-90" dirty="0">
                <a:solidFill>
                  <a:srgbClr val="D9D9D9"/>
                </a:solidFill>
                <a:latin typeface="Tahoma"/>
                <a:cs typeface="Tahoma"/>
              </a:rPr>
              <a:t>frame</a:t>
            </a:r>
            <a:r>
              <a:rPr sz="1200" b="1" spc="-75" dirty="0">
                <a:solidFill>
                  <a:srgbClr val="D9D9D9"/>
                </a:solidFill>
                <a:latin typeface="Tahoma"/>
                <a:cs typeface="Tahoma"/>
              </a:rPr>
              <a:t> </a:t>
            </a:r>
            <a:r>
              <a:rPr sz="1200" b="1" spc="-80" dirty="0">
                <a:solidFill>
                  <a:srgbClr val="D9D9D9"/>
                </a:solidFill>
                <a:latin typeface="Tahoma"/>
                <a:cs typeface="Tahoma"/>
              </a:rPr>
              <a:t>confusion,</a:t>
            </a:r>
            <a:r>
              <a:rPr sz="1200" b="1" spc="-75" dirty="0">
                <a:solidFill>
                  <a:srgbClr val="D9D9D9"/>
                </a:solidFill>
                <a:latin typeface="Tahoma"/>
                <a:cs typeface="Tahoma"/>
              </a:rPr>
              <a:t> </a:t>
            </a:r>
            <a:r>
              <a:rPr sz="1200" b="1" spc="-80" dirty="0">
                <a:solidFill>
                  <a:srgbClr val="D9D9D9"/>
                </a:solidFill>
                <a:latin typeface="Tahoma"/>
                <a:cs typeface="Tahoma"/>
              </a:rPr>
              <a:t>attackers</a:t>
            </a:r>
            <a:r>
              <a:rPr sz="1200" b="1" spc="-70" dirty="0">
                <a:solidFill>
                  <a:srgbClr val="D9D9D9"/>
                </a:solidFill>
                <a:latin typeface="Tahoma"/>
                <a:cs typeface="Tahoma"/>
              </a:rPr>
              <a:t> </a:t>
            </a:r>
            <a:r>
              <a:rPr sz="1200" b="1" spc="-90" dirty="0">
                <a:solidFill>
                  <a:srgbClr val="D9D9D9"/>
                </a:solidFill>
                <a:latin typeface="Tahoma"/>
                <a:cs typeface="Tahoma"/>
              </a:rPr>
              <a:t>execute</a:t>
            </a:r>
            <a:r>
              <a:rPr sz="1200" b="1" spc="-75" dirty="0">
                <a:solidFill>
                  <a:srgbClr val="D9D9D9"/>
                </a:solidFill>
                <a:latin typeface="Tahoma"/>
                <a:cs typeface="Tahoma"/>
              </a:rPr>
              <a:t> </a:t>
            </a:r>
            <a:r>
              <a:rPr sz="1200" b="1" spc="-55" dirty="0">
                <a:solidFill>
                  <a:srgbClr val="D9D9D9"/>
                </a:solidFill>
                <a:latin typeface="Tahoma"/>
                <a:cs typeface="Tahoma"/>
              </a:rPr>
              <a:t>ROP</a:t>
            </a:r>
            <a:r>
              <a:rPr sz="1200" b="1" spc="-75" dirty="0">
                <a:solidFill>
                  <a:srgbClr val="D9D9D9"/>
                </a:solidFill>
                <a:latin typeface="Tahoma"/>
                <a:cs typeface="Tahoma"/>
              </a:rPr>
              <a:t> </a:t>
            </a:r>
            <a:r>
              <a:rPr sz="1200" b="1" spc="-85" dirty="0">
                <a:solidFill>
                  <a:srgbClr val="D9D9D9"/>
                </a:solidFill>
                <a:latin typeface="Tahoma"/>
                <a:cs typeface="Tahoma"/>
              </a:rPr>
              <a:t>chains</a:t>
            </a:r>
            <a:r>
              <a:rPr sz="1200" b="1" spc="-70" dirty="0">
                <a:solidFill>
                  <a:srgbClr val="D9D9D9"/>
                </a:solidFill>
                <a:latin typeface="Tahoma"/>
                <a:cs typeface="Tahoma"/>
              </a:rPr>
              <a:t> in</a:t>
            </a:r>
            <a:r>
              <a:rPr sz="1200" b="1" spc="-75" dirty="0">
                <a:solidFill>
                  <a:srgbClr val="D9D9D9"/>
                </a:solidFill>
                <a:latin typeface="Tahoma"/>
                <a:cs typeface="Tahoma"/>
              </a:rPr>
              <a:t> </a:t>
            </a:r>
            <a:r>
              <a:rPr sz="1200" b="1" spc="-60" dirty="0">
                <a:solidFill>
                  <a:srgbClr val="D9D9D9"/>
                </a:solidFill>
                <a:latin typeface="Tahoma"/>
                <a:cs typeface="Tahoma"/>
              </a:rPr>
              <a:t>controlled</a:t>
            </a:r>
            <a:r>
              <a:rPr sz="1200" b="1" spc="-75" dirty="0">
                <a:solidFill>
                  <a:srgbClr val="D9D9D9"/>
                </a:solidFill>
                <a:latin typeface="Tahoma"/>
                <a:cs typeface="Tahoma"/>
              </a:rPr>
              <a:t> </a:t>
            </a:r>
            <a:r>
              <a:rPr sz="1200" b="1" spc="-80" dirty="0">
                <a:solidFill>
                  <a:srgbClr val="D9D9D9"/>
                </a:solidFill>
                <a:latin typeface="Tahoma"/>
                <a:cs typeface="Tahoma"/>
              </a:rPr>
              <a:t>buffers.</a:t>
            </a:r>
            <a:r>
              <a:rPr sz="1200" b="1" spc="-70" dirty="0">
                <a:solidFill>
                  <a:srgbClr val="D9D9D9"/>
                </a:solidFill>
                <a:latin typeface="Tahoma"/>
                <a:cs typeface="Tahoma"/>
              </a:rPr>
              <a:t> This </a:t>
            </a:r>
            <a:r>
              <a:rPr sz="1200" b="1" spc="-65" dirty="0">
                <a:solidFill>
                  <a:srgbClr val="D9D9D9"/>
                </a:solidFill>
                <a:latin typeface="Tahoma"/>
                <a:cs typeface="Tahoma"/>
              </a:rPr>
              <a:t>tactic</a:t>
            </a:r>
            <a:r>
              <a:rPr sz="1200" b="1" spc="-75" dirty="0">
                <a:solidFill>
                  <a:srgbClr val="D9D9D9"/>
                </a:solidFill>
                <a:latin typeface="Tahoma"/>
                <a:cs typeface="Tahoma"/>
              </a:rPr>
              <a:t> </a:t>
            </a:r>
            <a:r>
              <a:rPr sz="1200" b="1" spc="-95" dirty="0">
                <a:solidFill>
                  <a:srgbClr val="D9D9D9"/>
                </a:solidFill>
                <a:latin typeface="Tahoma"/>
                <a:cs typeface="Tahoma"/>
              </a:rPr>
              <a:t>showcases</a:t>
            </a:r>
            <a:r>
              <a:rPr sz="1200" b="1" spc="-70" dirty="0">
                <a:solidFill>
                  <a:srgbClr val="D9D9D9"/>
                </a:solidFill>
                <a:latin typeface="Tahoma"/>
                <a:cs typeface="Tahoma"/>
              </a:rPr>
              <a:t> </a:t>
            </a:r>
            <a:r>
              <a:rPr sz="1200" b="1" spc="-20" dirty="0">
                <a:solidFill>
                  <a:srgbClr val="D9D9D9"/>
                </a:solidFill>
                <a:latin typeface="Tahoma"/>
                <a:cs typeface="Tahoma"/>
              </a:rPr>
              <a:t>versatile </a:t>
            </a:r>
            <a:r>
              <a:rPr sz="1200" b="1" spc="-75" dirty="0">
                <a:solidFill>
                  <a:srgbClr val="D9D9D9"/>
                </a:solidFill>
                <a:latin typeface="Tahoma"/>
                <a:cs typeface="Tahoma"/>
              </a:rPr>
              <a:t>attack</a:t>
            </a:r>
            <a:r>
              <a:rPr sz="1200" b="1" spc="-60" dirty="0">
                <a:solidFill>
                  <a:srgbClr val="D9D9D9"/>
                </a:solidFill>
                <a:latin typeface="Tahoma"/>
                <a:cs typeface="Tahoma"/>
              </a:rPr>
              <a:t> </a:t>
            </a:r>
            <a:r>
              <a:rPr sz="1200" b="1" spc="-70" dirty="0">
                <a:solidFill>
                  <a:srgbClr val="D9D9D9"/>
                </a:solidFill>
                <a:latin typeface="Tahoma"/>
                <a:cs typeface="Tahoma"/>
              </a:rPr>
              <a:t>possibilities</a:t>
            </a:r>
            <a:r>
              <a:rPr sz="1200" b="1" spc="-50" dirty="0">
                <a:solidFill>
                  <a:srgbClr val="D9D9D9"/>
                </a:solidFill>
                <a:latin typeface="Tahoma"/>
                <a:cs typeface="Tahoma"/>
              </a:rPr>
              <a:t> </a:t>
            </a:r>
            <a:r>
              <a:rPr sz="1200" b="1" spc="-90" dirty="0">
                <a:solidFill>
                  <a:srgbClr val="D9D9D9"/>
                </a:solidFill>
                <a:latin typeface="Tahoma"/>
                <a:cs typeface="Tahoma"/>
              </a:rPr>
              <a:t>arising</a:t>
            </a:r>
            <a:r>
              <a:rPr sz="1200" b="1" spc="-55" dirty="0">
                <a:solidFill>
                  <a:srgbClr val="D9D9D9"/>
                </a:solidFill>
                <a:latin typeface="Tahoma"/>
                <a:cs typeface="Tahoma"/>
              </a:rPr>
              <a:t> </a:t>
            </a:r>
            <a:r>
              <a:rPr sz="1200" b="1" spc="-80" dirty="0">
                <a:solidFill>
                  <a:srgbClr val="D9D9D9"/>
                </a:solidFill>
                <a:latin typeface="Tahoma"/>
                <a:cs typeface="Tahoma"/>
              </a:rPr>
              <a:t>from</a:t>
            </a:r>
            <a:r>
              <a:rPr sz="1200" b="1" spc="-50" dirty="0">
                <a:solidFill>
                  <a:srgbClr val="D9D9D9"/>
                </a:solidFill>
                <a:latin typeface="Tahoma"/>
                <a:cs typeface="Tahoma"/>
              </a:rPr>
              <a:t> </a:t>
            </a:r>
            <a:r>
              <a:rPr sz="1200" b="1" spc="-60" dirty="0">
                <a:solidFill>
                  <a:srgbClr val="D9D9D9"/>
                </a:solidFill>
                <a:latin typeface="Tahoma"/>
                <a:cs typeface="Tahoma"/>
              </a:rPr>
              <a:t>CHOP-</a:t>
            </a:r>
            <a:r>
              <a:rPr sz="1200" b="1" spc="-45" dirty="0">
                <a:solidFill>
                  <a:srgbClr val="D9D9D9"/>
                </a:solidFill>
                <a:latin typeface="Tahoma"/>
                <a:cs typeface="Tahoma"/>
              </a:rPr>
              <a:t>style</a:t>
            </a:r>
            <a:r>
              <a:rPr sz="1200" b="1" spc="-55" dirty="0">
                <a:solidFill>
                  <a:srgbClr val="D9D9D9"/>
                </a:solidFill>
                <a:latin typeface="Tahoma"/>
                <a:cs typeface="Tahoma"/>
              </a:rPr>
              <a:t> </a:t>
            </a:r>
            <a:r>
              <a:rPr sz="1200" b="1" spc="-10" dirty="0">
                <a:solidFill>
                  <a:srgbClr val="D9D9D9"/>
                </a:solidFill>
                <a:latin typeface="Tahoma"/>
                <a:cs typeface="Tahoma"/>
              </a:rPr>
              <a:t>techniques.</a:t>
            </a:r>
            <a:endParaRPr sz="1200">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454583"/>
            <a:ext cx="5327650" cy="753110"/>
          </a:xfrm>
          <a:prstGeom prst="rect">
            <a:avLst/>
          </a:prstGeom>
        </p:spPr>
        <p:txBody>
          <a:bodyPr vert="horz" wrap="square" lIns="0" tIns="27940" rIns="0" bIns="0" rtlCol="0">
            <a:spAutoFit/>
          </a:bodyPr>
          <a:lstStyle/>
          <a:p>
            <a:pPr marL="12700" marR="5080">
              <a:lnSpc>
                <a:spcPts val="2850"/>
              </a:lnSpc>
              <a:spcBef>
                <a:spcPts val="220"/>
              </a:spcBef>
            </a:pPr>
            <a:r>
              <a:rPr spc="445" dirty="0"/>
              <a:t>CHOP</a:t>
            </a:r>
            <a:r>
              <a:rPr spc="90" dirty="0"/>
              <a:t> </a:t>
            </a:r>
            <a:r>
              <a:rPr spc="195" dirty="0"/>
              <a:t>attack:</a:t>
            </a:r>
            <a:r>
              <a:rPr spc="95" dirty="0"/>
              <a:t> </a:t>
            </a:r>
            <a:r>
              <a:rPr spc="280" dirty="0"/>
              <a:t>Implementation</a:t>
            </a:r>
            <a:r>
              <a:rPr spc="95" dirty="0"/>
              <a:t> </a:t>
            </a:r>
            <a:r>
              <a:rPr spc="290" dirty="0"/>
              <a:t>and </a:t>
            </a:r>
            <a:r>
              <a:rPr spc="225" dirty="0"/>
              <a:t>Evaluation</a:t>
            </a:r>
          </a:p>
        </p:txBody>
      </p:sp>
      <p:sp>
        <p:nvSpPr>
          <p:cNvPr id="3" name="object 3"/>
          <p:cNvSpPr txBox="1"/>
          <p:nvPr/>
        </p:nvSpPr>
        <p:spPr>
          <a:xfrm>
            <a:off x="962975" y="1603490"/>
            <a:ext cx="6943725" cy="2082800"/>
          </a:xfrm>
          <a:prstGeom prst="rect">
            <a:avLst/>
          </a:prstGeom>
        </p:spPr>
        <p:txBody>
          <a:bodyPr vert="horz" wrap="square" lIns="0" tIns="43180" rIns="0" bIns="0" rtlCol="0">
            <a:spAutoFit/>
          </a:bodyPr>
          <a:lstStyle/>
          <a:p>
            <a:pPr marL="101600" indent="-88900">
              <a:lnSpc>
                <a:spcPct val="100000"/>
              </a:lnSpc>
              <a:spcBef>
                <a:spcPts val="340"/>
              </a:spcBef>
              <a:buChar char="-"/>
              <a:tabLst>
                <a:tab pos="101600" algn="l"/>
              </a:tabLst>
            </a:pPr>
            <a:r>
              <a:rPr sz="1300" dirty="0">
                <a:solidFill>
                  <a:srgbClr val="FFFFFF"/>
                </a:solidFill>
                <a:latin typeface="Tahoma"/>
                <a:cs typeface="Tahoma"/>
              </a:rPr>
              <a:t>Researchers</a:t>
            </a:r>
            <a:r>
              <a:rPr sz="1300" spc="-95" dirty="0">
                <a:solidFill>
                  <a:srgbClr val="FFFFFF"/>
                </a:solidFill>
                <a:latin typeface="Tahoma"/>
                <a:cs typeface="Tahoma"/>
              </a:rPr>
              <a:t> </a:t>
            </a:r>
            <a:r>
              <a:rPr sz="1300" spc="-10" dirty="0">
                <a:solidFill>
                  <a:srgbClr val="FFFFFF"/>
                </a:solidFill>
                <a:latin typeface="Tahoma"/>
                <a:cs typeface="Tahoma"/>
              </a:rPr>
              <a:t>employed</a:t>
            </a:r>
            <a:r>
              <a:rPr sz="1300" spc="-95" dirty="0">
                <a:solidFill>
                  <a:srgbClr val="FFFFFF"/>
                </a:solidFill>
                <a:latin typeface="Tahoma"/>
                <a:cs typeface="Tahoma"/>
              </a:rPr>
              <a:t> </a:t>
            </a:r>
            <a:r>
              <a:rPr sz="1300" spc="-40" dirty="0">
                <a:solidFill>
                  <a:srgbClr val="FFFFFF"/>
                </a:solidFill>
                <a:latin typeface="Tahoma"/>
                <a:cs typeface="Tahoma"/>
              </a:rPr>
              <a:t>a</a:t>
            </a:r>
            <a:r>
              <a:rPr sz="1300" spc="-90" dirty="0">
                <a:solidFill>
                  <a:srgbClr val="FFFFFF"/>
                </a:solidFill>
                <a:latin typeface="Tahoma"/>
                <a:cs typeface="Tahoma"/>
              </a:rPr>
              <a:t> </a:t>
            </a:r>
            <a:r>
              <a:rPr sz="1300" dirty="0">
                <a:solidFill>
                  <a:srgbClr val="FFFFFF"/>
                </a:solidFill>
                <a:latin typeface="Tahoma"/>
                <a:cs typeface="Tahoma"/>
              </a:rPr>
              <a:t>two-step</a:t>
            </a:r>
            <a:r>
              <a:rPr sz="1300" spc="-95" dirty="0">
                <a:solidFill>
                  <a:srgbClr val="FFFFFF"/>
                </a:solidFill>
                <a:latin typeface="Tahoma"/>
                <a:cs typeface="Tahoma"/>
              </a:rPr>
              <a:t> </a:t>
            </a:r>
            <a:r>
              <a:rPr sz="1300" dirty="0">
                <a:solidFill>
                  <a:srgbClr val="FFFFFF"/>
                </a:solidFill>
                <a:latin typeface="Tahoma"/>
                <a:cs typeface="Tahoma"/>
              </a:rPr>
              <a:t>procedure</a:t>
            </a:r>
            <a:r>
              <a:rPr sz="1300" spc="-90" dirty="0">
                <a:solidFill>
                  <a:srgbClr val="FFFFFF"/>
                </a:solidFill>
                <a:latin typeface="Tahoma"/>
                <a:cs typeface="Tahoma"/>
              </a:rPr>
              <a:t> </a:t>
            </a:r>
            <a:r>
              <a:rPr sz="1300" dirty="0">
                <a:solidFill>
                  <a:srgbClr val="FFFFFF"/>
                </a:solidFill>
                <a:latin typeface="Tahoma"/>
                <a:cs typeface="Tahoma"/>
              </a:rPr>
              <a:t>for</a:t>
            </a:r>
            <a:r>
              <a:rPr sz="1300" spc="-95" dirty="0">
                <a:solidFill>
                  <a:srgbClr val="FFFFFF"/>
                </a:solidFill>
                <a:latin typeface="Tahoma"/>
                <a:cs typeface="Tahoma"/>
              </a:rPr>
              <a:t> </a:t>
            </a:r>
            <a:r>
              <a:rPr sz="1300" dirty="0">
                <a:solidFill>
                  <a:srgbClr val="FFFFFF"/>
                </a:solidFill>
                <a:latin typeface="Tahoma"/>
                <a:cs typeface="Tahoma"/>
              </a:rPr>
              <a:t>data</a:t>
            </a:r>
            <a:r>
              <a:rPr sz="1300" spc="-90" dirty="0">
                <a:solidFill>
                  <a:srgbClr val="FFFFFF"/>
                </a:solidFill>
                <a:latin typeface="Tahoma"/>
                <a:cs typeface="Tahoma"/>
              </a:rPr>
              <a:t> </a:t>
            </a:r>
            <a:r>
              <a:rPr sz="1300" dirty="0">
                <a:solidFill>
                  <a:srgbClr val="FFFFFF"/>
                </a:solidFill>
                <a:latin typeface="Tahoma"/>
                <a:cs typeface="Tahoma"/>
              </a:rPr>
              <a:t>collection</a:t>
            </a:r>
            <a:r>
              <a:rPr sz="1300" spc="-95" dirty="0">
                <a:solidFill>
                  <a:srgbClr val="FFFFFF"/>
                </a:solidFill>
                <a:latin typeface="Tahoma"/>
                <a:cs typeface="Tahoma"/>
              </a:rPr>
              <a:t> </a:t>
            </a:r>
            <a:r>
              <a:rPr sz="1300" spc="-10" dirty="0">
                <a:solidFill>
                  <a:srgbClr val="FFFFFF"/>
                </a:solidFill>
                <a:latin typeface="Tahoma"/>
                <a:cs typeface="Tahoma"/>
              </a:rPr>
              <a:t>and</a:t>
            </a:r>
            <a:r>
              <a:rPr sz="1300" spc="-90" dirty="0">
                <a:solidFill>
                  <a:srgbClr val="FFFFFF"/>
                </a:solidFill>
                <a:latin typeface="Tahoma"/>
                <a:cs typeface="Tahoma"/>
              </a:rPr>
              <a:t> </a:t>
            </a:r>
            <a:r>
              <a:rPr sz="1300" spc="-10" dirty="0">
                <a:solidFill>
                  <a:srgbClr val="FFFFFF"/>
                </a:solidFill>
                <a:latin typeface="Tahoma"/>
                <a:cs typeface="Tahoma"/>
              </a:rPr>
              <a:t>analysis.</a:t>
            </a:r>
            <a:endParaRPr sz="1300">
              <a:latin typeface="Tahoma"/>
              <a:cs typeface="Tahoma"/>
            </a:endParaRPr>
          </a:p>
          <a:p>
            <a:pPr marL="101600" indent="-88900">
              <a:lnSpc>
                <a:spcPct val="100000"/>
              </a:lnSpc>
              <a:spcBef>
                <a:spcPts val="240"/>
              </a:spcBef>
              <a:buChar char="-"/>
              <a:tabLst>
                <a:tab pos="101600" algn="l"/>
              </a:tabLst>
            </a:pPr>
            <a:r>
              <a:rPr sz="1300" spc="-10" dirty="0">
                <a:solidFill>
                  <a:srgbClr val="FFFFFF"/>
                </a:solidFill>
                <a:latin typeface="Tahoma"/>
                <a:cs typeface="Tahoma"/>
              </a:rPr>
              <a:t>Packages</a:t>
            </a:r>
            <a:r>
              <a:rPr sz="1300" spc="-95" dirty="0">
                <a:solidFill>
                  <a:srgbClr val="FFFFFF"/>
                </a:solidFill>
                <a:latin typeface="Tahoma"/>
                <a:cs typeface="Tahoma"/>
              </a:rPr>
              <a:t> </a:t>
            </a:r>
            <a:r>
              <a:rPr sz="1300" dirty="0">
                <a:solidFill>
                  <a:srgbClr val="FFFFFF"/>
                </a:solidFill>
                <a:latin typeface="Tahoma"/>
                <a:cs typeface="Tahoma"/>
              </a:rPr>
              <a:t>were</a:t>
            </a:r>
            <a:r>
              <a:rPr sz="1300" spc="-95" dirty="0">
                <a:solidFill>
                  <a:srgbClr val="FFFFFF"/>
                </a:solidFill>
                <a:latin typeface="Tahoma"/>
                <a:cs typeface="Tahoma"/>
              </a:rPr>
              <a:t> </a:t>
            </a:r>
            <a:r>
              <a:rPr sz="1300" dirty="0">
                <a:solidFill>
                  <a:srgbClr val="FFFFFF"/>
                </a:solidFill>
                <a:latin typeface="Tahoma"/>
                <a:cs typeface="Tahoma"/>
              </a:rPr>
              <a:t>downloaded</a:t>
            </a:r>
            <a:r>
              <a:rPr sz="1300" spc="-95" dirty="0">
                <a:solidFill>
                  <a:srgbClr val="FFFFFF"/>
                </a:solidFill>
                <a:latin typeface="Tahoma"/>
                <a:cs typeface="Tahoma"/>
              </a:rPr>
              <a:t> </a:t>
            </a:r>
            <a:r>
              <a:rPr sz="1300" dirty="0">
                <a:solidFill>
                  <a:srgbClr val="FFFFFF"/>
                </a:solidFill>
                <a:latin typeface="Tahoma"/>
                <a:cs typeface="Tahoma"/>
              </a:rPr>
              <a:t>from</a:t>
            </a:r>
            <a:r>
              <a:rPr sz="1300" spc="-90" dirty="0">
                <a:solidFill>
                  <a:srgbClr val="FFFFFF"/>
                </a:solidFill>
                <a:latin typeface="Tahoma"/>
                <a:cs typeface="Tahoma"/>
              </a:rPr>
              <a:t> </a:t>
            </a:r>
            <a:r>
              <a:rPr sz="1300" dirty="0">
                <a:solidFill>
                  <a:srgbClr val="FFFFFF"/>
                </a:solidFill>
                <a:latin typeface="Tahoma"/>
                <a:cs typeface="Tahoma"/>
              </a:rPr>
              <a:t>Debian</a:t>
            </a:r>
            <a:r>
              <a:rPr sz="1300" spc="-95" dirty="0">
                <a:solidFill>
                  <a:srgbClr val="FFFFFF"/>
                </a:solidFill>
                <a:latin typeface="Tahoma"/>
                <a:cs typeface="Tahoma"/>
              </a:rPr>
              <a:t> </a:t>
            </a:r>
            <a:r>
              <a:rPr sz="1300" dirty="0">
                <a:solidFill>
                  <a:srgbClr val="FFFFFF"/>
                </a:solidFill>
                <a:latin typeface="Tahoma"/>
                <a:cs typeface="Tahoma"/>
              </a:rPr>
              <a:t>Buster's</a:t>
            </a:r>
            <a:r>
              <a:rPr sz="1300" spc="-95" dirty="0">
                <a:solidFill>
                  <a:srgbClr val="FFFFFF"/>
                </a:solidFill>
                <a:latin typeface="Tahoma"/>
                <a:cs typeface="Tahoma"/>
              </a:rPr>
              <a:t> </a:t>
            </a:r>
            <a:r>
              <a:rPr sz="1300" spc="-10" dirty="0">
                <a:solidFill>
                  <a:srgbClr val="FFFFFF"/>
                </a:solidFill>
                <a:latin typeface="Tahoma"/>
                <a:cs typeface="Tahoma"/>
              </a:rPr>
              <a:t>main</a:t>
            </a:r>
            <a:r>
              <a:rPr sz="1300" spc="-90" dirty="0">
                <a:solidFill>
                  <a:srgbClr val="FFFFFF"/>
                </a:solidFill>
                <a:latin typeface="Tahoma"/>
                <a:cs typeface="Tahoma"/>
              </a:rPr>
              <a:t> </a:t>
            </a:r>
            <a:r>
              <a:rPr sz="1300" spc="85" dirty="0">
                <a:solidFill>
                  <a:srgbClr val="FFFFFF"/>
                </a:solidFill>
                <a:latin typeface="Tahoma"/>
                <a:cs typeface="Tahoma"/>
              </a:rPr>
              <a:t>AMD64</a:t>
            </a:r>
            <a:r>
              <a:rPr sz="1300" spc="-95" dirty="0">
                <a:solidFill>
                  <a:srgbClr val="FFFFFF"/>
                </a:solidFill>
                <a:latin typeface="Tahoma"/>
                <a:cs typeface="Tahoma"/>
              </a:rPr>
              <a:t> </a:t>
            </a:r>
            <a:r>
              <a:rPr sz="1300" spc="-10" dirty="0">
                <a:solidFill>
                  <a:srgbClr val="FFFFFF"/>
                </a:solidFill>
                <a:latin typeface="Tahoma"/>
                <a:cs typeface="Tahoma"/>
              </a:rPr>
              <a:t>repository.</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Extracted</a:t>
            </a:r>
            <a:r>
              <a:rPr sz="1300" spc="-90" dirty="0">
                <a:solidFill>
                  <a:srgbClr val="FFFFFF"/>
                </a:solidFill>
                <a:latin typeface="Tahoma"/>
                <a:cs typeface="Tahoma"/>
              </a:rPr>
              <a:t> </a:t>
            </a:r>
            <a:r>
              <a:rPr sz="1300" spc="-10" dirty="0">
                <a:solidFill>
                  <a:srgbClr val="FFFFFF"/>
                </a:solidFill>
                <a:latin typeface="Tahoma"/>
                <a:cs typeface="Tahoma"/>
              </a:rPr>
              <a:t>metadata</a:t>
            </a:r>
            <a:r>
              <a:rPr sz="1300" spc="-90" dirty="0">
                <a:solidFill>
                  <a:srgbClr val="FFFFFF"/>
                </a:solidFill>
                <a:latin typeface="Tahoma"/>
                <a:cs typeface="Tahoma"/>
              </a:rPr>
              <a:t> </a:t>
            </a:r>
            <a:r>
              <a:rPr sz="1300" dirty="0">
                <a:solidFill>
                  <a:srgbClr val="FFFFFF"/>
                </a:solidFill>
                <a:latin typeface="Tahoma"/>
                <a:cs typeface="Tahoma"/>
              </a:rPr>
              <a:t>included</a:t>
            </a:r>
            <a:r>
              <a:rPr sz="1300" spc="-90" dirty="0">
                <a:solidFill>
                  <a:srgbClr val="FFFFFF"/>
                </a:solidFill>
                <a:latin typeface="Tahoma"/>
                <a:cs typeface="Tahoma"/>
              </a:rPr>
              <a:t> </a:t>
            </a:r>
            <a:r>
              <a:rPr sz="1300" dirty="0">
                <a:solidFill>
                  <a:srgbClr val="FFFFFF"/>
                </a:solidFill>
                <a:latin typeface="Tahoma"/>
                <a:cs typeface="Tahoma"/>
              </a:rPr>
              <a:t>ﬁle</a:t>
            </a:r>
            <a:r>
              <a:rPr sz="1300" spc="-90" dirty="0">
                <a:solidFill>
                  <a:srgbClr val="FFFFFF"/>
                </a:solidFill>
                <a:latin typeface="Tahoma"/>
                <a:cs typeface="Tahoma"/>
              </a:rPr>
              <a:t> </a:t>
            </a:r>
            <a:r>
              <a:rPr sz="1300" spc="-40" dirty="0">
                <a:solidFill>
                  <a:srgbClr val="FFFFFF"/>
                </a:solidFill>
                <a:latin typeface="Tahoma"/>
                <a:cs typeface="Tahoma"/>
              </a:rPr>
              <a:t>names,</a:t>
            </a:r>
            <a:r>
              <a:rPr sz="1300" spc="-90" dirty="0">
                <a:solidFill>
                  <a:srgbClr val="FFFFFF"/>
                </a:solidFill>
                <a:latin typeface="Tahoma"/>
                <a:cs typeface="Tahoma"/>
              </a:rPr>
              <a:t> </a:t>
            </a:r>
            <a:r>
              <a:rPr sz="1300" dirty="0">
                <a:solidFill>
                  <a:srgbClr val="FFFFFF"/>
                </a:solidFill>
                <a:latin typeface="Tahoma"/>
                <a:cs typeface="Tahoma"/>
              </a:rPr>
              <a:t>associated</a:t>
            </a:r>
            <a:r>
              <a:rPr sz="1300" spc="-85" dirty="0">
                <a:solidFill>
                  <a:srgbClr val="FFFFFF"/>
                </a:solidFill>
                <a:latin typeface="Tahoma"/>
                <a:cs typeface="Tahoma"/>
              </a:rPr>
              <a:t> </a:t>
            </a:r>
            <a:r>
              <a:rPr sz="1300" spc="-35" dirty="0">
                <a:solidFill>
                  <a:srgbClr val="FFFFFF"/>
                </a:solidFill>
                <a:latin typeface="Tahoma"/>
                <a:cs typeface="Tahoma"/>
              </a:rPr>
              <a:t>packages,</a:t>
            </a:r>
            <a:r>
              <a:rPr sz="1300" spc="-90" dirty="0">
                <a:solidFill>
                  <a:srgbClr val="FFFFFF"/>
                </a:solidFill>
                <a:latin typeface="Tahoma"/>
                <a:cs typeface="Tahoma"/>
              </a:rPr>
              <a:t> </a:t>
            </a:r>
            <a:r>
              <a:rPr sz="1300" dirty="0">
                <a:solidFill>
                  <a:srgbClr val="FFFFFF"/>
                </a:solidFill>
                <a:latin typeface="Tahoma"/>
                <a:cs typeface="Tahoma"/>
              </a:rPr>
              <a:t>ﬁle</a:t>
            </a:r>
            <a:r>
              <a:rPr sz="1300" spc="-90" dirty="0">
                <a:solidFill>
                  <a:srgbClr val="FFFFFF"/>
                </a:solidFill>
                <a:latin typeface="Tahoma"/>
                <a:cs typeface="Tahoma"/>
              </a:rPr>
              <a:t> </a:t>
            </a:r>
            <a:r>
              <a:rPr sz="1300" spc="-20" dirty="0">
                <a:solidFill>
                  <a:srgbClr val="FFFFFF"/>
                </a:solidFill>
                <a:latin typeface="Tahoma"/>
                <a:cs typeface="Tahoma"/>
              </a:rPr>
              <a:t>types,</a:t>
            </a:r>
            <a:r>
              <a:rPr sz="1300" spc="-90" dirty="0">
                <a:solidFill>
                  <a:srgbClr val="FFFFFF"/>
                </a:solidFill>
                <a:latin typeface="Tahoma"/>
                <a:cs typeface="Tahoma"/>
              </a:rPr>
              <a:t> </a:t>
            </a:r>
            <a:r>
              <a:rPr sz="1300" spc="-10" dirty="0">
                <a:solidFill>
                  <a:srgbClr val="FFFFFF"/>
                </a:solidFill>
                <a:latin typeface="Tahoma"/>
                <a:cs typeface="Tahoma"/>
              </a:rPr>
              <a:t>and</a:t>
            </a:r>
            <a:r>
              <a:rPr sz="1300" spc="-90" dirty="0">
                <a:solidFill>
                  <a:srgbClr val="FFFFFF"/>
                </a:solidFill>
                <a:latin typeface="Tahoma"/>
                <a:cs typeface="Tahoma"/>
              </a:rPr>
              <a:t> </a:t>
            </a:r>
            <a:r>
              <a:rPr sz="1300" dirty="0">
                <a:solidFill>
                  <a:srgbClr val="FFFFFF"/>
                </a:solidFill>
                <a:latin typeface="Tahoma"/>
                <a:cs typeface="Tahoma"/>
              </a:rPr>
              <a:t>directory</a:t>
            </a:r>
            <a:r>
              <a:rPr sz="1300" spc="-90" dirty="0">
                <a:solidFill>
                  <a:srgbClr val="FFFFFF"/>
                </a:solidFill>
                <a:latin typeface="Tahoma"/>
                <a:cs typeface="Tahoma"/>
              </a:rPr>
              <a:t> </a:t>
            </a:r>
            <a:r>
              <a:rPr sz="1300" spc="-10" dirty="0">
                <a:solidFill>
                  <a:srgbClr val="FFFFFF"/>
                </a:solidFill>
                <a:latin typeface="Tahoma"/>
                <a:cs typeface="Tahoma"/>
              </a:rPr>
              <a:t>locations.</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Metadata</a:t>
            </a:r>
            <a:r>
              <a:rPr sz="1300" spc="-60" dirty="0">
                <a:solidFill>
                  <a:srgbClr val="FFFFFF"/>
                </a:solidFill>
                <a:latin typeface="Tahoma"/>
                <a:cs typeface="Tahoma"/>
              </a:rPr>
              <a:t> </a:t>
            </a:r>
            <a:r>
              <a:rPr sz="1300" dirty="0">
                <a:solidFill>
                  <a:srgbClr val="FFFFFF"/>
                </a:solidFill>
                <a:latin typeface="Tahoma"/>
                <a:cs typeface="Tahoma"/>
              </a:rPr>
              <a:t>stored</a:t>
            </a:r>
            <a:r>
              <a:rPr sz="1300" spc="-60" dirty="0">
                <a:solidFill>
                  <a:srgbClr val="FFFFFF"/>
                </a:solidFill>
                <a:latin typeface="Tahoma"/>
                <a:cs typeface="Tahoma"/>
              </a:rPr>
              <a:t> </a:t>
            </a:r>
            <a:r>
              <a:rPr sz="1300" dirty="0">
                <a:solidFill>
                  <a:srgbClr val="FFFFFF"/>
                </a:solidFill>
                <a:latin typeface="Tahoma"/>
                <a:cs typeface="Tahoma"/>
              </a:rPr>
              <a:t>in</a:t>
            </a:r>
            <a:r>
              <a:rPr sz="1300" spc="-60" dirty="0">
                <a:solidFill>
                  <a:srgbClr val="FFFFFF"/>
                </a:solidFill>
                <a:latin typeface="Tahoma"/>
                <a:cs typeface="Tahoma"/>
              </a:rPr>
              <a:t> </a:t>
            </a:r>
            <a:r>
              <a:rPr sz="1300" spc="-40" dirty="0">
                <a:solidFill>
                  <a:srgbClr val="FFFFFF"/>
                </a:solidFill>
                <a:latin typeface="Tahoma"/>
                <a:cs typeface="Tahoma"/>
              </a:rPr>
              <a:t>a</a:t>
            </a:r>
            <a:r>
              <a:rPr sz="1300" spc="-60" dirty="0">
                <a:solidFill>
                  <a:srgbClr val="FFFFFF"/>
                </a:solidFill>
                <a:latin typeface="Tahoma"/>
                <a:cs typeface="Tahoma"/>
              </a:rPr>
              <a:t> </a:t>
            </a:r>
            <a:r>
              <a:rPr sz="1300" dirty="0">
                <a:solidFill>
                  <a:srgbClr val="FFFFFF"/>
                </a:solidFill>
                <a:latin typeface="Tahoma"/>
                <a:cs typeface="Tahoma"/>
              </a:rPr>
              <a:t>PostgreSQL</a:t>
            </a:r>
            <a:r>
              <a:rPr sz="1300" spc="-60" dirty="0">
                <a:solidFill>
                  <a:srgbClr val="FFFFFF"/>
                </a:solidFill>
                <a:latin typeface="Tahoma"/>
                <a:cs typeface="Tahoma"/>
              </a:rPr>
              <a:t> </a:t>
            </a:r>
            <a:r>
              <a:rPr sz="1300" spc="-10" dirty="0">
                <a:solidFill>
                  <a:srgbClr val="FFFFFF"/>
                </a:solidFill>
                <a:latin typeface="Tahoma"/>
                <a:cs typeface="Tahoma"/>
              </a:rPr>
              <a:t>database</a:t>
            </a:r>
            <a:r>
              <a:rPr sz="1300" spc="-60" dirty="0">
                <a:solidFill>
                  <a:srgbClr val="FFFFFF"/>
                </a:solidFill>
                <a:latin typeface="Tahoma"/>
                <a:cs typeface="Tahoma"/>
              </a:rPr>
              <a:t> </a:t>
            </a:r>
            <a:r>
              <a:rPr sz="1300" dirty="0">
                <a:solidFill>
                  <a:srgbClr val="FFFFFF"/>
                </a:solidFill>
                <a:latin typeface="Tahoma"/>
                <a:cs typeface="Tahoma"/>
              </a:rPr>
              <a:t>for</a:t>
            </a:r>
            <a:r>
              <a:rPr sz="1300" spc="-60" dirty="0">
                <a:solidFill>
                  <a:srgbClr val="FFFFFF"/>
                </a:solidFill>
                <a:latin typeface="Tahoma"/>
                <a:cs typeface="Tahoma"/>
              </a:rPr>
              <a:t> </a:t>
            </a:r>
            <a:r>
              <a:rPr sz="1300" dirty="0">
                <a:solidFill>
                  <a:srgbClr val="FFFFFF"/>
                </a:solidFill>
                <a:latin typeface="Tahoma"/>
                <a:cs typeface="Tahoma"/>
              </a:rPr>
              <a:t>further</a:t>
            </a:r>
            <a:r>
              <a:rPr sz="1300" spc="-60" dirty="0">
                <a:solidFill>
                  <a:srgbClr val="FFFFFF"/>
                </a:solidFill>
                <a:latin typeface="Tahoma"/>
                <a:cs typeface="Tahoma"/>
              </a:rPr>
              <a:t> </a:t>
            </a:r>
            <a:r>
              <a:rPr sz="1300" spc="-10" dirty="0">
                <a:solidFill>
                  <a:srgbClr val="FFFFFF"/>
                </a:solidFill>
                <a:latin typeface="Tahoma"/>
                <a:cs typeface="Tahoma"/>
              </a:rPr>
              <a:t>analysis.</a:t>
            </a:r>
            <a:endParaRPr sz="1300">
              <a:latin typeface="Tahoma"/>
              <a:cs typeface="Tahoma"/>
            </a:endParaRPr>
          </a:p>
          <a:p>
            <a:pPr marL="101600" indent="-88900">
              <a:lnSpc>
                <a:spcPct val="100000"/>
              </a:lnSpc>
              <a:spcBef>
                <a:spcPts val="240"/>
              </a:spcBef>
              <a:buChar char="-"/>
              <a:tabLst>
                <a:tab pos="101600" algn="l"/>
              </a:tabLst>
            </a:pPr>
            <a:r>
              <a:rPr sz="1300" spc="-10" dirty="0">
                <a:solidFill>
                  <a:srgbClr val="FFFFFF"/>
                </a:solidFill>
                <a:latin typeface="Tahoma"/>
                <a:cs typeface="Tahoma"/>
              </a:rPr>
              <a:t>Challenge:</a:t>
            </a:r>
            <a:r>
              <a:rPr sz="1300" spc="-70" dirty="0">
                <a:solidFill>
                  <a:srgbClr val="FFFFFF"/>
                </a:solidFill>
                <a:latin typeface="Tahoma"/>
                <a:cs typeface="Tahoma"/>
              </a:rPr>
              <a:t> </a:t>
            </a:r>
            <a:r>
              <a:rPr sz="1300" dirty="0">
                <a:solidFill>
                  <a:srgbClr val="FFFFFF"/>
                </a:solidFill>
                <a:latin typeface="Tahoma"/>
                <a:cs typeface="Tahoma"/>
              </a:rPr>
              <a:t>Accurately</a:t>
            </a:r>
            <a:r>
              <a:rPr sz="1300" spc="-65" dirty="0">
                <a:solidFill>
                  <a:srgbClr val="FFFFFF"/>
                </a:solidFill>
                <a:latin typeface="Tahoma"/>
                <a:cs typeface="Tahoma"/>
              </a:rPr>
              <a:t> </a:t>
            </a:r>
            <a:r>
              <a:rPr sz="1300" dirty="0">
                <a:solidFill>
                  <a:srgbClr val="FFFFFF"/>
                </a:solidFill>
                <a:latin typeface="Tahoma"/>
                <a:cs typeface="Tahoma"/>
              </a:rPr>
              <a:t>identifying</a:t>
            </a:r>
            <a:r>
              <a:rPr sz="1300" spc="-70" dirty="0">
                <a:solidFill>
                  <a:srgbClr val="FFFFFF"/>
                </a:solidFill>
                <a:latin typeface="Tahoma"/>
                <a:cs typeface="Tahoma"/>
              </a:rPr>
              <a:t> </a:t>
            </a:r>
            <a:r>
              <a:rPr sz="1300" spc="-10" dirty="0">
                <a:solidFill>
                  <a:srgbClr val="FFFFFF"/>
                </a:solidFill>
                <a:latin typeface="Tahoma"/>
                <a:cs typeface="Tahoma"/>
              </a:rPr>
              <a:t>exception-</a:t>
            </a:r>
            <a:r>
              <a:rPr sz="1300" dirty="0">
                <a:solidFill>
                  <a:srgbClr val="FFFFFF"/>
                </a:solidFill>
                <a:latin typeface="Tahoma"/>
                <a:cs typeface="Tahoma"/>
              </a:rPr>
              <a:t>handling</a:t>
            </a:r>
            <a:r>
              <a:rPr sz="1300" spc="-65" dirty="0">
                <a:solidFill>
                  <a:srgbClr val="FFFFFF"/>
                </a:solidFill>
                <a:latin typeface="Tahoma"/>
                <a:cs typeface="Tahoma"/>
              </a:rPr>
              <a:t> </a:t>
            </a:r>
            <a:r>
              <a:rPr sz="1300" spc="-10" dirty="0">
                <a:solidFill>
                  <a:srgbClr val="FFFFFF"/>
                </a:solidFill>
                <a:latin typeface="Tahoma"/>
                <a:cs typeface="Tahoma"/>
              </a:rPr>
              <a:t>packages.</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Traditional</a:t>
            </a:r>
            <a:r>
              <a:rPr sz="1300" spc="-125" dirty="0">
                <a:solidFill>
                  <a:srgbClr val="FFFFFF"/>
                </a:solidFill>
                <a:latin typeface="Tahoma"/>
                <a:cs typeface="Tahoma"/>
              </a:rPr>
              <a:t> </a:t>
            </a:r>
            <a:r>
              <a:rPr sz="1300" spc="-10" dirty="0">
                <a:solidFill>
                  <a:srgbClr val="FFFFFF"/>
                </a:solidFill>
                <a:latin typeface="Tahoma"/>
                <a:cs typeface="Tahoma"/>
              </a:rPr>
              <a:t>dependency-based</a:t>
            </a:r>
            <a:r>
              <a:rPr sz="1300" spc="-130" dirty="0">
                <a:solidFill>
                  <a:srgbClr val="FFFFFF"/>
                </a:solidFill>
                <a:latin typeface="Tahoma"/>
                <a:cs typeface="Tahoma"/>
              </a:rPr>
              <a:t> </a:t>
            </a:r>
            <a:r>
              <a:rPr sz="1300" dirty="0">
                <a:solidFill>
                  <a:srgbClr val="FFFFFF"/>
                </a:solidFill>
                <a:latin typeface="Tahoma"/>
                <a:cs typeface="Tahoma"/>
              </a:rPr>
              <a:t>approach</a:t>
            </a:r>
            <a:r>
              <a:rPr sz="1300" spc="-125" dirty="0">
                <a:solidFill>
                  <a:srgbClr val="FFFFFF"/>
                </a:solidFill>
                <a:latin typeface="Tahoma"/>
                <a:cs typeface="Tahoma"/>
              </a:rPr>
              <a:t> </a:t>
            </a:r>
            <a:r>
              <a:rPr sz="1300" spc="-30" dirty="0">
                <a:solidFill>
                  <a:srgbClr val="FFFFFF"/>
                </a:solidFill>
                <a:latin typeface="Tahoma"/>
                <a:cs typeface="Tahoma"/>
              </a:rPr>
              <a:t>(using</a:t>
            </a:r>
            <a:r>
              <a:rPr sz="1300" spc="-125" dirty="0">
                <a:solidFill>
                  <a:srgbClr val="FFFFFF"/>
                </a:solidFill>
                <a:latin typeface="Tahoma"/>
                <a:cs typeface="Tahoma"/>
              </a:rPr>
              <a:t> </a:t>
            </a:r>
            <a:r>
              <a:rPr sz="1300" spc="-50" dirty="0">
                <a:solidFill>
                  <a:srgbClr val="FFFFFF"/>
                </a:solidFill>
                <a:latin typeface="Tahoma"/>
                <a:cs typeface="Tahoma"/>
              </a:rPr>
              <a:t>libstdc++)</a:t>
            </a:r>
            <a:r>
              <a:rPr sz="1300" spc="-125" dirty="0">
                <a:solidFill>
                  <a:srgbClr val="FFFFFF"/>
                </a:solidFill>
                <a:latin typeface="Tahoma"/>
                <a:cs typeface="Tahoma"/>
              </a:rPr>
              <a:t> </a:t>
            </a:r>
            <a:r>
              <a:rPr sz="1300" spc="-10" dirty="0">
                <a:solidFill>
                  <a:srgbClr val="FFFFFF"/>
                </a:solidFill>
                <a:latin typeface="Tahoma"/>
                <a:cs typeface="Tahoma"/>
              </a:rPr>
              <a:t>deemed</a:t>
            </a:r>
            <a:r>
              <a:rPr sz="1300" spc="-125" dirty="0">
                <a:solidFill>
                  <a:srgbClr val="FFFFFF"/>
                </a:solidFill>
                <a:latin typeface="Tahoma"/>
                <a:cs typeface="Tahoma"/>
              </a:rPr>
              <a:t> </a:t>
            </a:r>
            <a:r>
              <a:rPr sz="1300" spc="-10" dirty="0">
                <a:solidFill>
                  <a:srgbClr val="FFFFFF"/>
                </a:solidFill>
                <a:latin typeface="Tahoma"/>
                <a:cs typeface="Tahoma"/>
              </a:rPr>
              <a:t>inaccurate.</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Precise</a:t>
            </a:r>
            <a:r>
              <a:rPr sz="1300" spc="-125" dirty="0">
                <a:solidFill>
                  <a:srgbClr val="FFFFFF"/>
                </a:solidFill>
                <a:latin typeface="Tahoma"/>
                <a:cs typeface="Tahoma"/>
              </a:rPr>
              <a:t> </a:t>
            </a:r>
            <a:r>
              <a:rPr sz="1300" dirty="0">
                <a:solidFill>
                  <a:srgbClr val="FFFFFF"/>
                </a:solidFill>
                <a:latin typeface="Tahoma"/>
                <a:cs typeface="Tahoma"/>
              </a:rPr>
              <a:t>approach</a:t>
            </a:r>
            <a:r>
              <a:rPr sz="1300" spc="-120" dirty="0">
                <a:solidFill>
                  <a:srgbClr val="FFFFFF"/>
                </a:solidFill>
                <a:latin typeface="Tahoma"/>
                <a:cs typeface="Tahoma"/>
              </a:rPr>
              <a:t> </a:t>
            </a:r>
            <a:r>
              <a:rPr sz="1300" spc="-20" dirty="0">
                <a:solidFill>
                  <a:srgbClr val="FFFFFF"/>
                </a:solidFill>
                <a:latin typeface="Tahoma"/>
                <a:cs typeface="Tahoma"/>
              </a:rPr>
              <a:t>adopted:</a:t>
            </a:r>
            <a:r>
              <a:rPr sz="1300" spc="-120" dirty="0">
                <a:solidFill>
                  <a:srgbClr val="FFFFFF"/>
                </a:solidFill>
                <a:latin typeface="Tahoma"/>
                <a:cs typeface="Tahoma"/>
              </a:rPr>
              <a:t> </a:t>
            </a:r>
            <a:r>
              <a:rPr sz="1300" dirty="0">
                <a:solidFill>
                  <a:srgbClr val="FFFFFF"/>
                </a:solidFill>
                <a:latin typeface="Tahoma"/>
                <a:cs typeface="Tahoma"/>
              </a:rPr>
              <a:t>Focused</a:t>
            </a:r>
            <a:r>
              <a:rPr sz="1300" spc="-120" dirty="0">
                <a:solidFill>
                  <a:srgbClr val="FFFFFF"/>
                </a:solidFill>
                <a:latin typeface="Tahoma"/>
                <a:cs typeface="Tahoma"/>
              </a:rPr>
              <a:t> </a:t>
            </a:r>
            <a:r>
              <a:rPr sz="1300" dirty="0">
                <a:solidFill>
                  <a:srgbClr val="FFFFFF"/>
                </a:solidFill>
                <a:latin typeface="Tahoma"/>
                <a:cs typeface="Tahoma"/>
              </a:rPr>
              <a:t>on</a:t>
            </a:r>
            <a:r>
              <a:rPr sz="1300" spc="-120" dirty="0">
                <a:solidFill>
                  <a:srgbClr val="FFFFFF"/>
                </a:solidFill>
                <a:latin typeface="Tahoma"/>
                <a:cs typeface="Tahoma"/>
              </a:rPr>
              <a:t> </a:t>
            </a:r>
            <a:r>
              <a:rPr sz="1300" dirty="0">
                <a:solidFill>
                  <a:srgbClr val="FFFFFF"/>
                </a:solidFill>
                <a:latin typeface="Tahoma"/>
                <a:cs typeface="Tahoma"/>
              </a:rPr>
              <a:t>binary</a:t>
            </a:r>
            <a:r>
              <a:rPr sz="1300" spc="-120" dirty="0">
                <a:solidFill>
                  <a:srgbClr val="FFFFFF"/>
                </a:solidFill>
                <a:latin typeface="Tahoma"/>
                <a:cs typeface="Tahoma"/>
              </a:rPr>
              <a:t> </a:t>
            </a:r>
            <a:r>
              <a:rPr sz="1300" spc="-10" dirty="0">
                <a:solidFill>
                  <a:srgbClr val="FFFFFF"/>
                </a:solidFill>
                <a:latin typeface="Tahoma"/>
                <a:cs typeface="Tahoma"/>
              </a:rPr>
              <a:t>programs</a:t>
            </a:r>
            <a:r>
              <a:rPr sz="1300" spc="-120" dirty="0">
                <a:solidFill>
                  <a:srgbClr val="FFFFFF"/>
                </a:solidFill>
                <a:latin typeface="Tahoma"/>
                <a:cs typeface="Tahoma"/>
              </a:rPr>
              <a:t> </a:t>
            </a:r>
            <a:r>
              <a:rPr sz="1300" spc="-10" dirty="0">
                <a:solidFill>
                  <a:srgbClr val="FFFFFF"/>
                </a:solidFill>
                <a:latin typeface="Tahoma"/>
                <a:cs typeface="Tahoma"/>
              </a:rPr>
              <a:t>and</a:t>
            </a:r>
            <a:r>
              <a:rPr sz="1300" spc="-120" dirty="0">
                <a:solidFill>
                  <a:srgbClr val="FFFFFF"/>
                </a:solidFill>
                <a:latin typeface="Tahoma"/>
                <a:cs typeface="Tahoma"/>
              </a:rPr>
              <a:t> </a:t>
            </a:r>
            <a:r>
              <a:rPr sz="1300" dirty="0">
                <a:solidFill>
                  <a:srgbClr val="FFFFFF"/>
                </a:solidFill>
                <a:latin typeface="Tahoma"/>
                <a:cs typeface="Tahoma"/>
              </a:rPr>
              <a:t>shared</a:t>
            </a:r>
            <a:r>
              <a:rPr sz="1300" spc="-120" dirty="0">
                <a:solidFill>
                  <a:srgbClr val="FFFFFF"/>
                </a:solidFill>
                <a:latin typeface="Tahoma"/>
                <a:cs typeface="Tahoma"/>
              </a:rPr>
              <a:t> </a:t>
            </a:r>
            <a:r>
              <a:rPr sz="1300" spc="-10" dirty="0">
                <a:solidFill>
                  <a:srgbClr val="FFFFFF"/>
                </a:solidFill>
                <a:latin typeface="Tahoma"/>
                <a:cs typeface="Tahoma"/>
              </a:rPr>
              <a:t>libraries.</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Binary</a:t>
            </a:r>
            <a:r>
              <a:rPr sz="1300" spc="-80" dirty="0">
                <a:solidFill>
                  <a:srgbClr val="FFFFFF"/>
                </a:solidFill>
                <a:latin typeface="Tahoma"/>
                <a:cs typeface="Tahoma"/>
              </a:rPr>
              <a:t> </a:t>
            </a:r>
            <a:r>
              <a:rPr sz="1300" dirty="0">
                <a:solidFill>
                  <a:srgbClr val="FFFFFF"/>
                </a:solidFill>
                <a:latin typeface="Tahoma"/>
                <a:cs typeface="Tahoma"/>
              </a:rPr>
              <a:t>Ninja's</a:t>
            </a:r>
            <a:r>
              <a:rPr sz="1300" spc="-80" dirty="0">
                <a:solidFill>
                  <a:srgbClr val="FFFFFF"/>
                </a:solidFill>
                <a:latin typeface="Tahoma"/>
                <a:cs typeface="Tahoma"/>
              </a:rPr>
              <a:t> </a:t>
            </a:r>
            <a:r>
              <a:rPr sz="1300" dirty="0">
                <a:solidFill>
                  <a:srgbClr val="FFFFFF"/>
                </a:solidFill>
                <a:latin typeface="Tahoma"/>
                <a:cs typeface="Tahoma"/>
              </a:rPr>
              <a:t>capabilities</a:t>
            </a:r>
            <a:r>
              <a:rPr sz="1300" spc="-80" dirty="0">
                <a:solidFill>
                  <a:srgbClr val="FFFFFF"/>
                </a:solidFill>
                <a:latin typeface="Tahoma"/>
                <a:cs typeface="Tahoma"/>
              </a:rPr>
              <a:t> </a:t>
            </a:r>
            <a:r>
              <a:rPr sz="1300" spc="-10" dirty="0">
                <a:solidFill>
                  <a:srgbClr val="FFFFFF"/>
                </a:solidFill>
                <a:latin typeface="Tahoma"/>
                <a:cs typeface="Tahoma"/>
              </a:rPr>
              <a:t>used</a:t>
            </a:r>
            <a:r>
              <a:rPr sz="1300" spc="-80" dirty="0">
                <a:solidFill>
                  <a:srgbClr val="FFFFFF"/>
                </a:solidFill>
                <a:latin typeface="Tahoma"/>
                <a:cs typeface="Tahoma"/>
              </a:rPr>
              <a:t> </a:t>
            </a:r>
            <a:r>
              <a:rPr sz="1300" dirty="0">
                <a:solidFill>
                  <a:srgbClr val="FFFFFF"/>
                </a:solidFill>
                <a:latin typeface="Tahoma"/>
                <a:cs typeface="Tahoma"/>
              </a:rPr>
              <a:t>to</a:t>
            </a:r>
            <a:r>
              <a:rPr sz="1300" spc="-80" dirty="0">
                <a:solidFill>
                  <a:srgbClr val="FFFFFF"/>
                </a:solidFill>
                <a:latin typeface="Tahoma"/>
                <a:cs typeface="Tahoma"/>
              </a:rPr>
              <a:t> </a:t>
            </a:r>
            <a:r>
              <a:rPr sz="1300" dirty="0">
                <a:solidFill>
                  <a:srgbClr val="FFFFFF"/>
                </a:solidFill>
                <a:latin typeface="Tahoma"/>
                <a:cs typeface="Tahoma"/>
              </a:rPr>
              <a:t>identify</a:t>
            </a:r>
            <a:r>
              <a:rPr sz="1300" spc="-80" dirty="0">
                <a:solidFill>
                  <a:srgbClr val="FFFFFF"/>
                </a:solidFill>
                <a:latin typeface="Tahoma"/>
                <a:cs typeface="Tahoma"/>
              </a:rPr>
              <a:t> </a:t>
            </a:r>
            <a:r>
              <a:rPr sz="1300" spc="-10" dirty="0">
                <a:solidFill>
                  <a:srgbClr val="FFFFFF"/>
                </a:solidFill>
                <a:latin typeface="Tahoma"/>
                <a:cs typeface="Tahoma"/>
              </a:rPr>
              <a:t>programs</a:t>
            </a:r>
            <a:r>
              <a:rPr sz="1300" spc="-80" dirty="0">
                <a:solidFill>
                  <a:srgbClr val="FFFFFF"/>
                </a:solidFill>
                <a:latin typeface="Tahoma"/>
                <a:cs typeface="Tahoma"/>
              </a:rPr>
              <a:t> </a:t>
            </a:r>
            <a:r>
              <a:rPr sz="1300" dirty="0">
                <a:solidFill>
                  <a:srgbClr val="FFFFFF"/>
                </a:solidFill>
                <a:latin typeface="Tahoma"/>
                <a:cs typeface="Tahoma"/>
              </a:rPr>
              <a:t>with</a:t>
            </a:r>
            <a:r>
              <a:rPr sz="1300" spc="-80" dirty="0">
                <a:solidFill>
                  <a:srgbClr val="FFFFFF"/>
                </a:solidFill>
                <a:latin typeface="Tahoma"/>
                <a:cs typeface="Tahoma"/>
              </a:rPr>
              <a:t> </a:t>
            </a:r>
            <a:r>
              <a:rPr sz="1300" spc="-10" dirty="0">
                <a:solidFill>
                  <a:srgbClr val="FFFFFF"/>
                </a:solidFill>
                <a:latin typeface="Tahoma"/>
                <a:cs typeface="Tahoma"/>
              </a:rPr>
              <a:t>exception-</a:t>
            </a:r>
            <a:r>
              <a:rPr sz="1300" dirty="0">
                <a:solidFill>
                  <a:srgbClr val="FFFFFF"/>
                </a:solidFill>
                <a:latin typeface="Tahoma"/>
                <a:cs typeface="Tahoma"/>
              </a:rPr>
              <a:t>handling</a:t>
            </a:r>
            <a:r>
              <a:rPr sz="1300" spc="-80" dirty="0">
                <a:solidFill>
                  <a:srgbClr val="FFFFFF"/>
                </a:solidFill>
                <a:latin typeface="Tahoma"/>
                <a:cs typeface="Tahoma"/>
              </a:rPr>
              <a:t> </a:t>
            </a:r>
            <a:r>
              <a:rPr sz="1300" spc="-10" dirty="0">
                <a:solidFill>
                  <a:srgbClr val="FFFFFF"/>
                </a:solidFill>
                <a:latin typeface="Tahoma"/>
                <a:cs typeface="Tahoma"/>
              </a:rPr>
              <a:t>characteristics.</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Reﬁned</a:t>
            </a:r>
            <a:r>
              <a:rPr sz="1300" spc="-95" dirty="0">
                <a:solidFill>
                  <a:srgbClr val="FFFFFF"/>
                </a:solidFill>
                <a:latin typeface="Tahoma"/>
                <a:cs typeface="Tahoma"/>
              </a:rPr>
              <a:t> </a:t>
            </a:r>
            <a:r>
              <a:rPr sz="1300" dirty="0">
                <a:solidFill>
                  <a:srgbClr val="FFFFFF"/>
                </a:solidFill>
                <a:latin typeface="Tahoma"/>
                <a:cs typeface="Tahoma"/>
              </a:rPr>
              <a:t>method</a:t>
            </a:r>
            <a:r>
              <a:rPr sz="1300" spc="-95" dirty="0">
                <a:solidFill>
                  <a:srgbClr val="FFFFFF"/>
                </a:solidFill>
                <a:latin typeface="Tahoma"/>
                <a:cs typeface="Tahoma"/>
              </a:rPr>
              <a:t> </a:t>
            </a:r>
            <a:r>
              <a:rPr sz="1300" dirty="0">
                <a:solidFill>
                  <a:srgbClr val="FFFFFF"/>
                </a:solidFill>
                <a:latin typeface="Tahoma"/>
                <a:cs typeface="Tahoma"/>
              </a:rPr>
              <a:t>successfully</a:t>
            </a:r>
            <a:r>
              <a:rPr sz="1300" spc="-90" dirty="0">
                <a:solidFill>
                  <a:srgbClr val="FFFFFF"/>
                </a:solidFill>
                <a:latin typeface="Tahoma"/>
                <a:cs typeface="Tahoma"/>
              </a:rPr>
              <a:t> </a:t>
            </a:r>
            <a:r>
              <a:rPr sz="1300" spc="-10" dirty="0">
                <a:solidFill>
                  <a:srgbClr val="FFFFFF"/>
                </a:solidFill>
                <a:latin typeface="Tahoma"/>
                <a:cs typeface="Tahoma"/>
              </a:rPr>
              <a:t>overcame</a:t>
            </a:r>
            <a:r>
              <a:rPr sz="1300" spc="-95" dirty="0">
                <a:solidFill>
                  <a:srgbClr val="FFFFFF"/>
                </a:solidFill>
                <a:latin typeface="Tahoma"/>
                <a:cs typeface="Tahoma"/>
              </a:rPr>
              <a:t> </a:t>
            </a:r>
            <a:r>
              <a:rPr sz="1300" dirty="0">
                <a:solidFill>
                  <a:srgbClr val="FFFFFF"/>
                </a:solidFill>
                <a:latin typeface="Tahoma"/>
                <a:cs typeface="Tahoma"/>
              </a:rPr>
              <a:t>previous</a:t>
            </a:r>
            <a:r>
              <a:rPr sz="1300" spc="-95" dirty="0">
                <a:solidFill>
                  <a:srgbClr val="FFFFFF"/>
                </a:solidFill>
                <a:latin typeface="Tahoma"/>
                <a:cs typeface="Tahoma"/>
              </a:rPr>
              <a:t> </a:t>
            </a:r>
            <a:r>
              <a:rPr sz="1300" dirty="0">
                <a:solidFill>
                  <a:srgbClr val="FFFFFF"/>
                </a:solidFill>
                <a:latin typeface="Tahoma"/>
                <a:cs typeface="Tahoma"/>
              </a:rPr>
              <a:t>limitations</a:t>
            </a:r>
            <a:r>
              <a:rPr sz="1300" spc="-90" dirty="0">
                <a:solidFill>
                  <a:srgbClr val="FFFFFF"/>
                </a:solidFill>
                <a:latin typeface="Tahoma"/>
                <a:cs typeface="Tahoma"/>
              </a:rPr>
              <a:t> </a:t>
            </a:r>
            <a:r>
              <a:rPr sz="1300" dirty="0">
                <a:solidFill>
                  <a:srgbClr val="FFFFFF"/>
                </a:solidFill>
                <a:latin typeface="Tahoma"/>
                <a:cs typeface="Tahoma"/>
              </a:rPr>
              <a:t>in</a:t>
            </a:r>
            <a:r>
              <a:rPr sz="1300" spc="-95" dirty="0">
                <a:solidFill>
                  <a:srgbClr val="FFFFFF"/>
                </a:solidFill>
                <a:latin typeface="Tahoma"/>
                <a:cs typeface="Tahoma"/>
              </a:rPr>
              <a:t> </a:t>
            </a:r>
            <a:r>
              <a:rPr sz="1300" spc="-20" dirty="0">
                <a:solidFill>
                  <a:srgbClr val="FFFFFF"/>
                </a:solidFill>
                <a:latin typeface="Tahoma"/>
                <a:cs typeface="Tahoma"/>
              </a:rPr>
              <a:t>package</a:t>
            </a:r>
            <a:r>
              <a:rPr sz="1300" spc="-95" dirty="0">
                <a:solidFill>
                  <a:srgbClr val="FFFFFF"/>
                </a:solidFill>
                <a:latin typeface="Tahoma"/>
                <a:cs typeface="Tahoma"/>
              </a:rPr>
              <a:t> </a:t>
            </a:r>
            <a:r>
              <a:rPr sz="1300" spc="-10" dirty="0">
                <a:solidFill>
                  <a:srgbClr val="FFFFFF"/>
                </a:solidFill>
                <a:latin typeface="Tahoma"/>
                <a:cs typeface="Tahoma"/>
              </a:rPr>
              <a:t>identiﬁcation.</a:t>
            </a:r>
            <a:endParaRPr sz="1300">
              <a:latin typeface="Tahoma"/>
              <a:cs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0525" y="454583"/>
            <a:ext cx="5327650" cy="753110"/>
          </a:xfrm>
          <a:prstGeom prst="rect">
            <a:avLst/>
          </a:prstGeom>
        </p:spPr>
        <p:txBody>
          <a:bodyPr vert="horz" wrap="square" lIns="0" tIns="27940" rIns="0" bIns="0" rtlCol="0">
            <a:spAutoFit/>
          </a:bodyPr>
          <a:lstStyle/>
          <a:p>
            <a:pPr marL="12700" marR="5080">
              <a:lnSpc>
                <a:spcPts val="2850"/>
              </a:lnSpc>
              <a:spcBef>
                <a:spcPts val="220"/>
              </a:spcBef>
            </a:pPr>
            <a:r>
              <a:rPr spc="445" dirty="0"/>
              <a:t>CHOP</a:t>
            </a:r>
            <a:r>
              <a:rPr spc="90" dirty="0"/>
              <a:t> </a:t>
            </a:r>
            <a:r>
              <a:rPr spc="195" dirty="0"/>
              <a:t>attack:</a:t>
            </a:r>
            <a:r>
              <a:rPr spc="95" dirty="0"/>
              <a:t> </a:t>
            </a:r>
            <a:r>
              <a:rPr spc="280" dirty="0"/>
              <a:t>Implementation</a:t>
            </a:r>
            <a:r>
              <a:rPr spc="95" dirty="0"/>
              <a:t> </a:t>
            </a:r>
            <a:r>
              <a:rPr spc="290" dirty="0"/>
              <a:t>and </a:t>
            </a:r>
            <a:r>
              <a:rPr spc="225" dirty="0"/>
              <a:t>Evaluation</a:t>
            </a:r>
          </a:p>
        </p:txBody>
      </p:sp>
      <p:sp>
        <p:nvSpPr>
          <p:cNvPr id="3" name="object 3"/>
          <p:cNvSpPr txBox="1"/>
          <p:nvPr/>
        </p:nvSpPr>
        <p:spPr>
          <a:xfrm>
            <a:off x="525599" y="1603490"/>
            <a:ext cx="7916545" cy="2082800"/>
          </a:xfrm>
          <a:prstGeom prst="rect">
            <a:avLst/>
          </a:prstGeom>
        </p:spPr>
        <p:txBody>
          <a:bodyPr vert="horz" wrap="square" lIns="0" tIns="43180" rIns="0" bIns="0" rtlCol="0">
            <a:spAutoFit/>
          </a:bodyPr>
          <a:lstStyle/>
          <a:p>
            <a:pPr marL="101600" indent="-88900">
              <a:lnSpc>
                <a:spcPct val="100000"/>
              </a:lnSpc>
              <a:spcBef>
                <a:spcPts val="340"/>
              </a:spcBef>
              <a:buChar char="-"/>
              <a:tabLst>
                <a:tab pos="101600" algn="l"/>
              </a:tabLst>
            </a:pPr>
            <a:r>
              <a:rPr sz="1300" dirty="0">
                <a:solidFill>
                  <a:srgbClr val="FFFFFF"/>
                </a:solidFill>
                <a:latin typeface="Tahoma"/>
                <a:cs typeface="Tahoma"/>
              </a:rPr>
              <a:t>Researchers</a:t>
            </a:r>
            <a:r>
              <a:rPr sz="1300" spc="-105" dirty="0">
                <a:solidFill>
                  <a:srgbClr val="FFFFFF"/>
                </a:solidFill>
                <a:latin typeface="Tahoma"/>
                <a:cs typeface="Tahoma"/>
              </a:rPr>
              <a:t> </a:t>
            </a:r>
            <a:r>
              <a:rPr sz="1300" spc="-10" dirty="0">
                <a:solidFill>
                  <a:srgbClr val="FFFFFF"/>
                </a:solidFill>
                <a:latin typeface="Tahoma"/>
                <a:cs typeface="Tahoma"/>
              </a:rPr>
              <a:t>employed</a:t>
            </a:r>
            <a:r>
              <a:rPr sz="1300" spc="-105" dirty="0">
                <a:solidFill>
                  <a:srgbClr val="FFFFFF"/>
                </a:solidFill>
                <a:latin typeface="Tahoma"/>
                <a:cs typeface="Tahoma"/>
              </a:rPr>
              <a:t> </a:t>
            </a:r>
            <a:r>
              <a:rPr sz="1300" spc="-40" dirty="0">
                <a:solidFill>
                  <a:srgbClr val="FFFFFF"/>
                </a:solidFill>
                <a:latin typeface="Tahoma"/>
                <a:cs typeface="Tahoma"/>
              </a:rPr>
              <a:t>a</a:t>
            </a:r>
            <a:r>
              <a:rPr sz="1300" spc="-100" dirty="0">
                <a:solidFill>
                  <a:srgbClr val="FFFFFF"/>
                </a:solidFill>
                <a:latin typeface="Tahoma"/>
                <a:cs typeface="Tahoma"/>
              </a:rPr>
              <a:t> </a:t>
            </a:r>
            <a:r>
              <a:rPr sz="1300" dirty="0">
                <a:solidFill>
                  <a:srgbClr val="FFFFFF"/>
                </a:solidFill>
                <a:latin typeface="Tahoma"/>
                <a:cs typeface="Tahoma"/>
              </a:rPr>
              <a:t>comprehensive</a:t>
            </a:r>
            <a:r>
              <a:rPr sz="1300" spc="-105" dirty="0">
                <a:solidFill>
                  <a:srgbClr val="FFFFFF"/>
                </a:solidFill>
                <a:latin typeface="Tahoma"/>
                <a:cs typeface="Tahoma"/>
              </a:rPr>
              <a:t> </a:t>
            </a:r>
            <a:r>
              <a:rPr sz="1300" dirty="0">
                <a:solidFill>
                  <a:srgbClr val="FFFFFF"/>
                </a:solidFill>
                <a:latin typeface="Tahoma"/>
                <a:cs typeface="Tahoma"/>
              </a:rPr>
              <a:t>strategy</a:t>
            </a:r>
            <a:r>
              <a:rPr sz="1300" spc="-105" dirty="0">
                <a:solidFill>
                  <a:srgbClr val="FFFFFF"/>
                </a:solidFill>
                <a:latin typeface="Tahoma"/>
                <a:cs typeface="Tahoma"/>
              </a:rPr>
              <a:t> </a:t>
            </a:r>
            <a:r>
              <a:rPr sz="1300" dirty="0">
                <a:solidFill>
                  <a:srgbClr val="FFFFFF"/>
                </a:solidFill>
                <a:latin typeface="Tahoma"/>
                <a:cs typeface="Tahoma"/>
              </a:rPr>
              <a:t>to</a:t>
            </a:r>
            <a:r>
              <a:rPr sz="1300" spc="-100" dirty="0">
                <a:solidFill>
                  <a:srgbClr val="FFFFFF"/>
                </a:solidFill>
                <a:latin typeface="Tahoma"/>
                <a:cs typeface="Tahoma"/>
              </a:rPr>
              <a:t> </a:t>
            </a:r>
            <a:r>
              <a:rPr sz="1300" spc="-25" dirty="0">
                <a:solidFill>
                  <a:srgbClr val="FFFFFF"/>
                </a:solidFill>
                <a:latin typeface="Tahoma"/>
                <a:cs typeface="Tahoma"/>
              </a:rPr>
              <a:t>assess</a:t>
            </a:r>
            <a:r>
              <a:rPr sz="1300" spc="-105" dirty="0">
                <a:solidFill>
                  <a:srgbClr val="FFFFFF"/>
                </a:solidFill>
                <a:latin typeface="Tahoma"/>
                <a:cs typeface="Tahoma"/>
              </a:rPr>
              <a:t> </a:t>
            </a:r>
            <a:r>
              <a:rPr sz="1300" spc="95" dirty="0">
                <a:solidFill>
                  <a:srgbClr val="FFFFFF"/>
                </a:solidFill>
                <a:latin typeface="Tahoma"/>
                <a:cs typeface="Tahoma"/>
              </a:rPr>
              <a:t>CHOP</a:t>
            </a:r>
            <a:r>
              <a:rPr sz="1300" spc="-105" dirty="0">
                <a:solidFill>
                  <a:srgbClr val="FFFFFF"/>
                </a:solidFill>
                <a:latin typeface="Tahoma"/>
                <a:cs typeface="Tahoma"/>
              </a:rPr>
              <a:t> </a:t>
            </a:r>
            <a:r>
              <a:rPr sz="1300" dirty="0">
                <a:solidFill>
                  <a:srgbClr val="FFFFFF"/>
                </a:solidFill>
                <a:latin typeface="Tahoma"/>
                <a:cs typeface="Tahoma"/>
              </a:rPr>
              <a:t>attack</a:t>
            </a:r>
            <a:r>
              <a:rPr sz="1300" spc="-100" dirty="0">
                <a:solidFill>
                  <a:srgbClr val="FFFFFF"/>
                </a:solidFill>
                <a:latin typeface="Tahoma"/>
                <a:cs typeface="Tahoma"/>
              </a:rPr>
              <a:t> </a:t>
            </a:r>
            <a:r>
              <a:rPr sz="1300" dirty="0">
                <a:solidFill>
                  <a:srgbClr val="FFFFFF"/>
                </a:solidFill>
                <a:latin typeface="Tahoma"/>
                <a:cs typeface="Tahoma"/>
              </a:rPr>
              <a:t>potential</a:t>
            </a:r>
            <a:r>
              <a:rPr sz="1300" spc="-105" dirty="0">
                <a:solidFill>
                  <a:srgbClr val="FFFFFF"/>
                </a:solidFill>
                <a:latin typeface="Tahoma"/>
                <a:cs typeface="Tahoma"/>
              </a:rPr>
              <a:t> </a:t>
            </a:r>
            <a:r>
              <a:rPr sz="1300" dirty="0">
                <a:solidFill>
                  <a:srgbClr val="FFFFFF"/>
                </a:solidFill>
                <a:latin typeface="Tahoma"/>
                <a:cs typeface="Tahoma"/>
              </a:rPr>
              <a:t>attack</a:t>
            </a:r>
            <a:r>
              <a:rPr sz="1300" spc="-105" dirty="0">
                <a:solidFill>
                  <a:srgbClr val="FFFFFF"/>
                </a:solidFill>
                <a:latin typeface="Tahoma"/>
                <a:cs typeface="Tahoma"/>
              </a:rPr>
              <a:t> </a:t>
            </a:r>
            <a:r>
              <a:rPr sz="1300" spc="-10" dirty="0">
                <a:solidFill>
                  <a:srgbClr val="FFFFFF"/>
                </a:solidFill>
                <a:latin typeface="Tahoma"/>
                <a:cs typeface="Tahoma"/>
              </a:rPr>
              <a:t>surface.</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Stack</a:t>
            </a:r>
            <a:r>
              <a:rPr sz="1300" spc="-105" dirty="0">
                <a:solidFill>
                  <a:srgbClr val="FFFFFF"/>
                </a:solidFill>
                <a:latin typeface="Tahoma"/>
                <a:cs typeface="Tahoma"/>
              </a:rPr>
              <a:t> </a:t>
            </a:r>
            <a:r>
              <a:rPr sz="1300" dirty="0">
                <a:solidFill>
                  <a:srgbClr val="FFFFFF"/>
                </a:solidFill>
                <a:latin typeface="Tahoma"/>
                <a:cs typeface="Tahoma"/>
              </a:rPr>
              <a:t>canaries</a:t>
            </a:r>
            <a:r>
              <a:rPr sz="1300" spc="-105" dirty="0">
                <a:solidFill>
                  <a:srgbClr val="FFFFFF"/>
                </a:solidFill>
                <a:latin typeface="Tahoma"/>
                <a:cs typeface="Tahoma"/>
              </a:rPr>
              <a:t> </a:t>
            </a:r>
            <a:r>
              <a:rPr sz="1300" dirty="0">
                <a:solidFill>
                  <a:srgbClr val="FFFFFF"/>
                </a:solidFill>
                <a:latin typeface="Tahoma"/>
                <a:cs typeface="Tahoma"/>
              </a:rPr>
              <a:t>were</a:t>
            </a:r>
            <a:r>
              <a:rPr sz="1300" spc="-105" dirty="0">
                <a:solidFill>
                  <a:srgbClr val="FFFFFF"/>
                </a:solidFill>
                <a:latin typeface="Tahoma"/>
                <a:cs typeface="Tahoma"/>
              </a:rPr>
              <a:t> </a:t>
            </a:r>
            <a:r>
              <a:rPr sz="1300" spc="-10" dirty="0">
                <a:solidFill>
                  <a:srgbClr val="FFFFFF"/>
                </a:solidFill>
                <a:latin typeface="Tahoma"/>
                <a:cs typeface="Tahoma"/>
              </a:rPr>
              <a:t>used</a:t>
            </a:r>
            <a:r>
              <a:rPr sz="1300" spc="-100" dirty="0">
                <a:solidFill>
                  <a:srgbClr val="FFFFFF"/>
                </a:solidFill>
                <a:latin typeface="Tahoma"/>
                <a:cs typeface="Tahoma"/>
              </a:rPr>
              <a:t> </a:t>
            </a:r>
            <a:r>
              <a:rPr sz="1300" dirty="0">
                <a:solidFill>
                  <a:srgbClr val="FFFFFF"/>
                </a:solidFill>
                <a:latin typeface="Tahoma"/>
                <a:cs typeface="Tahoma"/>
              </a:rPr>
              <a:t>to</a:t>
            </a:r>
            <a:r>
              <a:rPr sz="1300" spc="-105" dirty="0">
                <a:solidFill>
                  <a:srgbClr val="FFFFFF"/>
                </a:solidFill>
                <a:latin typeface="Tahoma"/>
                <a:cs typeface="Tahoma"/>
              </a:rPr>
              <a:t> </a:t>
            </a:r>
            <a:r>
              <a:rPr sz="1300" dirty="0">
                <a:solidFill>
                  <a:srgbClr val="FFFFFF"/>
                </a:solidFill>
                <a:latin typeface="Tahoma"/>
                <a:cs typeface="Tahoma"/>
              </a:rPr>
              <a:t>identify</a:t>
            </a:r>
            <a:r>
              <a:rPr sz="1300" spc="-105" dirty="0">
                <a:solidFill>
                  <a:srgbClr val="FFFFFF"/>
                </a:solidFill>
                <a:latin typeface="Tahoma"/>
                <a:cs typeface="Tahoma"/>
              </a:rPr>
              <a:t> </a:t>
            </a:r>
            <a:r>
              <a:rPr sz="1300" dirty="0">
                <a:solidFill>
                  <a:srgbClr val="FFFFFF"/>
                </a:solidFill>
                <a:latin typeface="Tahoma"/>
                <a:cs typeface="Tahoma"/>
              </a:rPr>
              <a:t>memory-corruptible</a:t>
            </a:r>
            <a:r>
              <a:rPr sz="1300" spc="-100" dirty="0">
                <a:solidFill>
                  <a:srgbClr val="FFFFFF"/>
                </a:solidFill>
                <a:latin typeface="Tahoma"/>
                <a:cs typeface="Tahoma"/>
              </a:rPr>
              <a:t> </a:t>
            </a:r>
            <a:r>
              <a:rPr sz="1300" spc="-10" dirty="0">
                <a:solidFill>
                  <a:srgbClr val="FFFFFF"/>
                </a:solidFill>
                <a:latin typeface="Tahoma"/>
                <a:cs typeface="Tahoma"/>
              </a:rPr>
              <a:t>functions;</a:t>
            </a:r>
            <a:r>
              <a:rPr sz="1300" spc="-105" dirty="0">
                <a:solidFill>
                  <a:srgbClr val="FFFFFF"/>
                </a:solidFill>
                <a:latin typeface="Tahoma"/>
                <a:cs typeface="Tahoma"/>
              </a:rPr>
              <a:t> </a:t>
            </a:r>
            <a:r>
              <a:rPr sz="1300" dirty="0">
                <a:solidFill>
                  <a:srgbClr val="FFFFFF"/>
                </a:solidFill>
                <a:latin typeface="Tahoma"/>
                <a:cs typeface="Tahoma"/>
              </a:rPr>
              <a:t>analysis</a:t>
            </a:r>
            <a:r>
              <a:rPr sz="1300" spc="-105" dirty="0">
                <a:solidFill>
                  <a:srgbClr val="FFFFFF"/>
                </a:solidFill>
                <a:latin typeface="Tahoma"/>
                <a:cs typeface="Tahoma"/>
              </a:rPr>
              <a:t> </a:t>
            </a:r>
            <a:r>
              <a:rPr sz="1300" spc="-10" dirty="0">
                <a:solidFill>
                  <a:srgbClr val="FFFFFF"/>
                </a:solidFill>
                <a:latin typeface="Tahoma"/>
                <a:cs typeface="Tahoma"/>
              </a:rPr>
              <a:t>extended</a:t>
            </a:r>
            <a:r>
              <a:rPr sz="1300" spc="-100" dirty="0">
                <a:solidFill>
                  <a:srgbClr val="FFFFFF"/>
                </a:solidFill>
                <a:latin typeface="Tahoma"/>
                <a:cs typeface="Tahoma"/>
              </a:rPr>
              <a:t> </a:t>
            </a:r>
            <a:r>
              <a:rPr sz="1300" dirty="0">
                <a:solidFill>
                  <a:srgbClr val="FFFFFF"/>
                </a:solidFill>
                <a:latin typeface="Tahoma"/>
                <a:cs typeface="Tahoma"/>
              </a:rPr>
              <a:t>to</a:t>
            </a:r>
            <a:r>
              <a:rPr sz="1300" spc="-105" dirty="0">
                <a:solidFill>
                  <a:srgbClr val="FFFFFF"/>
                </a:solidFill>
                <a:latin typeface="Tahoma"/>
                <a:cs typeface="Tahoma"/>
              </a:rPr>
              <a:t> </a:t>
            </a:r>
            <a:r>
              <a:rPr sz="1300" dirty="0">
                <a:solidFill>
                  <a:srgbClr val="FFFFFF"/>
                </a:solidFill>
                <a:latin typeface="Tahoma"/>
                <a:cs typeface="Tahoma"/>
              </a:rPr>
              <a:t>callee</a:t>
            </a:r>
            <a:r>
              <a:rPr sz="1300" spc="-105" dirty="0">
                <a:solidFill>
                  <a:srgbClr val="FFFFFF"/>
                </a:solidFill>
                <a:latin typeface="Tahoma"/>
                <a:cs typeface="Tahoma"/>
              </a:rPr>
              <a:t> </a:t>
            </a:r>
            <a:r>
              <a:rPr sz="1300" spc="-10" dirty="0">
                <a:solidFill>
                  <a:srgbClr val="FFFFFF"/>
                </a:solidFill>
                <a:latin typeface="Tahoma"/>
                <a:cs typeface="Tahoma"/>
              </a:rPr>
              <a:t>functions.</a:t>
            </a:r>
            <a:endParaRPr sz="1300">
              <a:latin typeface="Tahoma"/>
              <a:cs typeface="Tahoma"/>
            </a:endParaRPr>
          </a:p>
          <a:p>
            <a:pPr marL="101600" indent="-88900">
              <a:lnSpc>
                <a:spcPct val="100000"/>
              </a:lnSpc>
              <a:spcBef>
                <a:spcPts val="240"/>
              </a:spcBef>
              <a:buChar char="-"/>
              <a:tabLst>
                <a:tab pos="101600" algn="l"/>
              </a:tabLst>
            </a:pPr>
            <a:r>
              <a:rPr sz="1300" spc="95" dirty="0">
                <a:solidFill>
                  <a:srgbClr val="FFFFFF"/>
                </a:solidFill>
                <a:latin typeface="Tahoma"/>
                <a:cs typeface="Tahoma"/>
              </a:rPr>
              <a:t>CHOP</a:t>
            </a:r>
            <a:r>
              <a:rPr sz="1300" spc="-80" dirty="0">
                <a:solidFill>
                  <a:srgbClr val="FFFFFF"/>
                </a:solidFill>
                <a:latin typeface="Tahoma"/>
                <a:cs typeface="Tahoma"/>
              </a:rPr>
              <a:t> </a:t>
            </a:r>
            <a:r>
              <a:rPr sz="1300" spc="-20" dirty="0">
                <a:solidFill>
                  <a:srgbClr val="FFFFFF"/>
                </a:solidFill>
                <a:latin typeface="Tahoma"/>
                <a:cs typeface="Tahoma"/>
              </a:rPr>
              <a:t>gadgets'</a:t>
            </a:r>
            <a:r>
              <a:rPr sz="1300" spc="-80" dirty="0">
                <a:solidFill>
                  <a:srgbClr val="FFFFFF"/>
                </a:solidFill>
                <a:latin typeface="Tahoma"/>
                <a:cs typeface="Tahoma"/>
              </a:rPr>
              <a:t> </a:t>
            </a:r>
            <a:r>
              <a:rPr sz="1300" dirty="0">
                <a:solidFill>
                  <a:srgbClr val="FFFFFF"/>
                </a:solidFill>
                <a:latin typeface="Tahoma"/>
                <a:cs typeface="Tahoma"/>
              </a:rPr>
              <a:t>capabilities</a:t>
            </a:r>
            <a:r>
              <a:rPr sz="1300" spc="-75" dirty="0">
                <a:solidFill>
                  <a:srgbClr val="FFFFFF"/>
                </a:solidFill>
                <a:latin typeface="Tahoma"/>
                <a:cs typeface="Tahoma"/>
              </a:rPr>
              <a:t> </a:t>
            </a:r>
            <a:r>
              <a:rPr sz="1300" dirty="0">
                <a:solidFill>
                  <a:srgbClr val="FFFFFF"/>
                </a:solidFill>
                <a:latin typeface="Tahoma"/>
                <a:cs typeface="Tahoma"/>
              </a:rPr>
              <a:t>were</a:t>
            </a:r>
            <a:r>
              <a:rPr sz="1300" spc="-80" dirty="0">
                <a:solidFill>
                  <a:srgbClr val="FFFFFF"/>
                </a:solidFill>
                <a:latin typeface="Tahoma"/>
                <a:cs typeface="Tahoma"/>
              </a:rPr>
              <a:t> </a:t>
            </a:r>
            <a:r>
              <a:rPr sz="1300" dirty="0">
                <a:solidFill>
                  <a:srgbClr val="FFFFFF"/>
                </a:solidFill>
                <a:latin typeface="Tahoma"/>
                <a:cs typeface="Tahoma"/>
              </a:rPr>
              <a:t>deeply</a:t>
            </a:r>
            <a:r>
              <a:rPr sz="1300" spc="-80" dirty="0">
                <a:solidFill>
                  <a:srgbClr val="FFFFFF"/>
                </a:solidFill>
                <a:latin typeface="Tahoma"/>
                <a:cs typeface="Tahoma"/>
              </a:rPr>
              <a:t> </a:t>
            </a:r>
            <a:r>
              <a:rPr sz="1300" spc="-20" dirty="0">
                <a:solidFill>
                  <a:srgbClr val="FFFFFF"/>
                </a:solidFill>
                <a:latin typeface="Tahoma"/>
                <a:cs typeface="Tahoma"/>
              </a:rPr>
              <a:t>analyzed,</a:t>
            </a:r>
            <a:r>
              <a:rPr sz="1300" spc="-75" dirty="0">
                <a:solidFill>
                  <a:srgbClr val="FFFFFF"/>
                </a:solidFill>
                <a:latin typeface="Tahoma"/>
                <a:cs typeface="Tahoma"/>
              </a:rPr>
              <a:t> </a:t>
            </a:r>
            <a:r>
              <a:rPr sz="1300" dirty="0">
                <a:solidFill>
                  <a:srgbClr val="FFFFFF"/>
                </a:solidFill>
                <a:latin typeface="Tahoma"/>
                <a:cs typeface="Tahoma"/>
              </a:rPr>
              <a:t>identifying</a:t>
            </a:r>
            <a:r>
              <a:rPr sz="1300" spc="-80" dirty="0">
                <a:solidFill>
                  <a:srgbClr val="FFFFFF"/>
                </a:solidFill>
                <a:latin typeface="Tahoma"/>
                <a:cs typeface="Tahoma"/>
              </a:rPr>
              <a:t> </a:t>
            </a:r>
            <a:r>
              <a:rPr sz="1300" dirty="0">
                <a:solidFill>
                  <a:srgbClr val="FFFFFF"/>
                </a:solidFill>
                <a:latin typeface="Tahoma"/>
                <a:cs typeface="Tahoma"/>
              </a:rPr>
              <a:t>provided</a:t>
            </a:r>
            <a:r>
              <a:rPr sz="1300" spc="-80" dirty="0">
                <a:solidFill>
                  <a:srgbClr val="FFFFFF"/>
                </a:solidFill>
                <a:latin typeface="Tahoma"/>
                <a:cs typeface="Tahoma"/>
              </a:rPr>
              <a:t> </a:t>
            </a:r>
            <a:r>
              <a:rPr sz="1300" dirty="0">
                <a:solidFill>
                  <a:srgbClr val="FFFFFF"/>
                </a:solidFill>
                <a:latin typeface="Tahoma"/>
                <a:cs typeface="Tahoma"/>
              </a:rPr>
              <a:t>exploitation</a:t>
            </a:r>
            <a:r>
              <a:rPr sz="1300" spc="-75" dirty="0">
                <a:solidFill>
                  <a:srgbClr val="FFFFFF"/>
                </a:solidFill>
                <a:latin typeface="Tahoma"/>
                <a:cs typeface="Tahoma"/>
              </a:rPr>
              <a:t> </a:t>
            </a:r>
            <a:r>
              <a:rPr sz="1300" spc="-10" dirty="0">
                <a:solidFill>
                  <a:srgbClr val="FFFFFF"/>
                </a:solidFill>
                <a:latin typeface="Tahoma"/>
                <a:cs typeface="Tahoma"/>
              </a:rPr>
              <a:t>primitives.</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Static</a:t>
            </a:r>
            <a:r>
              <a:rPr sz="1300" spc="-95" dirty="0">
                <a:solidFill>
                  <a:srgbClr val="FFFFFF"/>
                </a:solidFill>
                <a:latin typeface="Tahoma"/>
                <a:cs typeface="Tahoma"/>
              </a:rPr>
              <a:t> </a:t>
            </a:r>
            <a:r>
              <a:rPr sz="1300" dirty="0">
                <a:solidFill>
                  <a:srgbClr val="FFFFFF"/>
                </a:solidFill>
                <a:latin typeface="Tahoma"/>
                <a:cs typeface="Tahoma"/>
              </a:rPr>
              <a:t>taint</a:t>
            </a:r>
            <a:r>
              <a:rPr sz="1300" spc="-90" dirty="0">
                <a:solidFill>
                  <a:srgbClr val="FFFFFF"/>
                </a:solidFill>
                <a:latin typeface="Tahoma"/>
                <a:cs typeface="Tahoma"/>
              </a:rPr>
              <a:t> </a:t>
            </a:r>
            <a:r>
              <a:rPr sz="1300" dirty="0">
                <a:solidFill>
                  <a:srgbClr val="FFFFFF"/>
                </a:solidFill>
                <a:latin typeface="Tahoma"/>
                <a:cs typeface="Tahoma"/>
              </a:rPr>
              <a:t>tracking</a:t>
            </a:r>
            <a:r>
              <a:rPr sz="1300" spc="-90" dirty="0">
                <a:solidFill>
                  <a:srgbClr val="FFFFFF"/>
                </a:solidFill>
                <a:latin typeface="Tahoma"/>
                <a:cs typeface="Tahoma"/>
              </a:rPr>
              <a:t> </a:t>
            </a:r>
            <a:r>
              <a:rPr sz="1300" spc="-20" dirty="0">
                <a:solidFill>
                  <a:srgbClr val="FFFFFF"/>
                </a:solidFill>
                <a:latin typeface="Tahoma"/>
                <a:cs typeface="Tahoma"/>
              </a:rPr>
              <a:t>assessed</a:t>
            </a:r>
            <a:r>
              <a:rPr sz="1300" spc="-90" dirty="0">
                <a:solidFill>
                  <a:srgbClr val="FFFFFF"/>
                </a:solidFill>
                <a:latin typeface="Tahoma"/>
                <a:cs typeface="Tahoma"/>
              </a:rPr>
              <a:t> </a:t>
            </a:r>
            <a:r>
              <a:rPr sz="1300" dirty="0">
                <a:solidFill>
                  <a:srgbClr val="FFFFFF"/>
                </a:solidFill>
                <a:latin typeface="Tahoma"/>
                <a:cs typeface="Tahoma"/>
              </a:rPr>
              <a:t>impact</a:t>
            </a:r>
            <a:r>
              <a:rPr sz="1300" spc="-90" dirty="0">
                <a:solidFill>
                  <a:srgbClr val="FFFFFF"/>
                </a:solidFill>
                <a:latin typeface="Tahoma"/>
                <a:cs typeface="Tahoma"/>
              </a:rPr>
              <a:t> </a:t>
            </a:r>
            <a:r>
              <a:rPr sz="1300" dirty="0">
                <a:solidFill>
                  <a:srgbClr val="FFFFFF"/>
                </a:solidFill>
                <a:latin typeface="Tahoma"/>
                <a:cs typeface="Tahoma"/>
              </a:rPr>
              <a:t>of</a:t>
            </a:r>
            <a:r>
              <a:rPr sz="1300" spc="-95" dirty="0">
                <a:solidFill>
                  <a:srgbClr val="FFFFFF"/>
                </a:solidFill>
                <a:latin typeface="Tahoma"/>
                <a:cs typeface="Tahoma"/>
              </a:rPr>
              <a:t> </a:t>
            </a:r>
            <a:r>
              <a:rPr sz="1300" dirty="0">
                <a:solidFill>
                  <a:srgbClr val="FFFFFF"/>
                </a:solidFill>
                <a:latin typeface="Tahoma"/>
                <a:cs typeface="Tahoma"/>
              </a:rPr>
              <a:t>controlled</a:t>
            </a:r>
            <a:r>
              <a:rPr sz="1300" spc="-90" dirty="0">
                <a:solidFill>
                  <a:srgbClr val="FFFFFF"/>
                </a:solidFill>
                <a:latin typeface="Tahoma"/>
                <a:cs typeface="Tahoma"/>
              </a:rPr>
              <a:t> </a:t>
            </a:r>
            <a:r>
              <a:rPr sz="1300" dirty="0">
                <a:solidFill>
                  <a:srgbClr val="FFFFFF"/>
                </a:solidFill>
                <a:latin typeface="Tahoma"/>
                <a:cs typeface="Tahoma"/>
              </a:rPr>
              <a:t>registers,</a:t>
            </a:r>
            <a:r>
              <a:rPr sz="1300" spc="-90" dirty="0">
                <a:solidFill>
                  <a:srgbClr val="FFFFFF"/>
                </a:solidFill>
                <a:latin typeface="Tahoma"/>
                <a:cs typeface="Tahoma"/>
              </a:rPr>
              <a:t> </a:t>
            </a:r>
            <a:r>
              <a:rPr sz="1300" dirty="0">
                <a:solidFill>
                  <a:srgbClr val="FFFFFF"/>
                </a:solidFill>
                <a:latin typeface="Tahoma"/>
                <a:cs typeface="Tahoma"/>
              </a:rPr>
              <a:t>categorized</a:t>
            </a:r>
            <a:r>
              <a:rPr sz="1300" spc="-90" dirty="0">
                <a:solidFill>
                  <a:srgbClr val="FFFFFF"/>
                </a:solidFill>
                <a:latin typeface="Tahoma"/>
                <a:cs typeface="Tahoma"/>
              </a:rPr>
              <a:t> </a:t>
            </a:r>
            <a:r>
              <a:rPr sz="1300" dirty="0">
                <a:solidFill>
                  <a:srgbClr val="FFFFFF"/>
                </a:solidFill>
                <a:latin typeface="Tahoma"/>
                <a:cs typeface="Tahoma"/>
              </a:rPr>
              <a:t>into</a:t>
            </a:r>
            <a:r>
              <a:rPr sz="1300" spc="-90" dirty="0">
                <a:solidFill>
                  <a:srgbClr val="FFFFFF"/>
                </a:solidFill>
                <a:latin typeface="Tahoma"/>
                <a:cs typeface="Tahoma"/>
              </a:rPr>
              <a:t> </a:t>
            </a:r>
            <a:r>
              <a:rPr sz="1300" dirty="0">
                <a:solidFill>
                  <a:srgbClr val="FFFFFF"/>
                </a:solidFill>
                <a:latin typeface="Tahoma"/>
                <a:cs typeface="Tahoma"/>
              </a:rPr>
              <a:t>taint</a:t>
            </a:r>
            <a:r>
              <a:rPr sz="1300" spc="-95" dirty="0">
                <a:solidFill>
                  <a:srgbClr val="FFFFFF"/>
                </a:solidFill>
                <a:latin typeface="Tahoma"/>
                <a:cs typeface="Tahoma"/>
              </a:rPr>
              <a:t> </a:t>
            </a:r>
            <a:r>
              <a:rPr sz="1300" dirty="0">
                <a:solidFill>
                  <a:srgbClr val="FFFFFF"/>
                </a:solidFill>
                <a:latin typeface="Tahoma"/>
                <a:cs typeface="Tahoma"/>
              </a:rPr>
              <a:t>sink</a:t>
            </a:r>
            <a:r>
              <a:rPr sz="1300" spc="-90" dirty="0">
                <a:solidFill>
                  <a:srgbClr val="FFFFFF"/>
                </a:solidFill>
                <a:latin typeface="Tahoma"/>
                <a:cs typeface="Tahoma"/>
              </a:rPr>
              <a:t> </a:t>
            </a:r>
            <a:r>
              <a:rPr sz="1300" spc="-10" dirty="0">
                <a:solidFill>
                  <a:srgbClr val="FFFFFF"/>
                </a:solidFill>
                <a:latin typeface="Tahoma"/>
                <a:cs typeface="Tahoma"/>
              </a:rPr>
              <a:t>types.</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Attacker</a:t>
            </a:r>
            <a:r>
              <a:rPr sz="1300" spc="-85" dirty="0">
                <a:solidFill>
                  <a:srgbClr val="FFFFFF"/>
                </a:solidFill>
                <a:latin typeface="Tahoma"/>
                <a:cs typeface="Tahoma"/>
              </a:rPr>
              <a:t> </a:t>
            </a:r>
            <a:r>
              <a:rPr sz="1300" dirty="0">
                <a:solidFill>
                  <a:srgbClr val="FFFFFF"/>
                </a:solidFill>
                <a:latin typeface="Tahoma"/>
                <a:cs typeface="Tahoma"/>
              </a:rPr>
              <a:t>model</a:t>
            </a:r>
            <a:r>
              <a:rPr sz="1300" spc="-80" dirty="0">
                <a:solidFill>
                  <a:srgbClr val="FFFFFF"/>
                </a:solidFill>
                <a:latin typeface="Tahoma"/>
                <a:cs typeface="Tahoma"/>
              </a:rPr>
              <a:t> </a:t>
            </a:r>
            <a:r>
              <a:rPr sz="1300" dirty="0">
                <a:solidFill>
                  <a:srgbClr val="FFFFFF"/>
                </a:solidFill>
                <a:latin typeface="Tahoma"/>
                <a:cs typeface="Tahoma"/>
              </a:rPr>
              <a:t>involved</a:t>
            </a:r>
            <a:r>
              <a:rPr sz="1300" spc="-80" dirty="0">
                <a:solidFill>
                  <a:srgbClr val="FFFFFF"/>
                </a:solidFill>
                <a:latin typeface="Tahoma"/>
                <a:cs typeface="Tahoma"/>
              </a:rPr>
              <a:t> </a:t>
            </a:r>
            <a:r>
              <a:rPr sz="1300" dirty="0">
                <a:solidFill>
                  <a:srgbClr val="FFFFFF"/>
                </a:solidFill>
                <a:latin typeface="Tahoma"/>
                <a:cs typeface="Tahoma"/>
              </a:rPr>
              <a:t>stack</a:t>
            </a:r>
            <a:r>
              <a:rPr sz="1300" spc="-85" dirty="0">
                <a:solidFill>
                  <a:srgbClr val="FFFFFF"/>
                </a:solidFill>
                <a:latin typeface="Tahoma"/>
                <a:cs typeface="Tahoma"/>
              </a:rPr>
              <a:t> </a:t>
            </a:r>
            <a:r>
              <a:rPr sz="1300" dirty="0">
                <a:solidFill>
                  <a:srgbClr val="FFFFFF"/>
                </a:solidFill>
                <a:latin typeface="Tahoma"/>
                <a:cs typeface="Tahoma"/>
              </a:rPr>
              <a:t>corruption,</a:t>
            </a:r>
            <a:r>
              <a:rPr sz="1300" spc="-80" dirty="0">
                <a:solidFill>
                  <a:srgbClr val="FFFFFF"/>
                </a:solidFill>
                <a:latin typeface="Tahoma"/>
                <a:cs typeface="Tahoma"/>
              </a:rPr>
              <a:t> </a:t>
            </a:r>
            <a:r>
              <a:rPr sz="1300" dirty="0">
                <a:solidFill>
                  <a:srgbClr val="FFFFFF"/>
                </a:solidFill>
                <a:latin typeface="Tahoma"/>
                <a:cs typeface="Tahoma"/>
              </a:rPr>
              <a:t>controlled</a:t>
            </a:r>
            <a:r>
              <a:rPr sz="1300" spc="-80" dirty="0">
                <a:solidFill>
                  <a:srgbClr val="FFFFFF"/>
                </a:solidFill>
                <a:latin typeface="Tahoma"/>
                <a:cs typeface="Tahoma"/>
              </a:rPr>
              <a:t> </a:t>
            </a:r>
            <a:r>
              <a:rPr sz="1300" dirty="0">
                <a:solidFill>
                  <a:srgbClr val="FFFFFF"/>
                </a:solidFill>
                <a:latin typeface="Tahoma"/>
                <a:cs typeface="Tahoma"/>
              </a:rPr>
              <a:t>backward</a:t>
            </a:r>
            <a:r>
              <a:rPr sz="1300" spc="-80" dirty="0">
                <a:solidFill>
                  <a:srgbClr val="FFFFFF"/>
                </a:solidFill>
                <a:latin typeface="Tahoma"/>
                <a:cs typeface="Tahoma"/>
              </a:rPr>
              <a:t> </a:t>
            </a:r>
            <a:r>
              <a:rPr sz="1300" spc="-40" dirty="0">
                <a:solidFill>
                  <a:srgbClr val="FFFFFF"/>
                </a:solidFill>
                <a:latin typeface="Tahoma"/>
                <a:cs typeface="Tahoma"/>
              </a:rPr>
              <a:t>edges,</a:t>
            </a:r>
            <a:r>
              <a:rPr sz="1300" spc="-85" dirty="0">
                <a:solidFill>
                  <a:srgbClr val="FFFFFF"/>
                </a:solidFill>
                <a:latin typeface="Tahoma"/>
                <a:cs typeface="Tahoma"/>
              </a:rPr>
              <a:t> </a:t>
            </a:r>
            <a:r>
              <a:rPr sz="1300" spc="-10" dirty="0">
                <a:solidFill>
                  <a:srgbClr val="FFFFFF"/>
                </a:solidFill>
                <a:latin typeface="Tahoma"/>
                <a:cs typeface="Tahoma"/>
              </a:rPr>
              <a:t>and</a:t>
            </a:r>
            <a:r>
              <a:rPr sz="1300" spc="-80" dirty="0">
                <a:solidFill>
                  <a:srgbClr val="FFFFFF"/>
                </a:solidFill>
                <a:latin typeface="Tahoma"/>
                <a:cs typeface="Tahoma"/>
              </a:rPr>
              <a:t> </a:t>
            </a:r>
            <a:r>
              <a:rPr sz="1300" spc="-10" dirty="0">
                <a:solidFill>
                  <a:srgbClr val="FFFFFF"/>
                </a:solidFill>
                <a:latin typeface="Tahoma"/>
                <a:cs typeface="Tahoma"/>
              </a:rPr>
              <a:t>callee-saved</a:t>
            </a:r>
            <a:r>
              <a:rPr sz="1300" spc="-80" dirty="0">
                <a:solidFill>
                  <a:srgbClr val="FFFFFF"/>
                </a:solidFill>
                <a:latin typeface="Tahoma"/>
                <a:cs typeface="Tahoma"/>
              </a:rPr>
              <a:t> </a:t>
            </a:r>
            <a:r>
              <a:rPr sz="1300" spc="-10" dirty="0">
                <a:solidFill>
                  <a:srgbClr val="FFFFFF"/>
                </a:solidFill>
                <a:latin typeface="Tahoma"/>
                <a:cs typeface="Tahoma"/>
              </a:rPr>
              <a:t>registers.</a:t>
            </a:r>
            <a:endParaRPr sz="1300">
              <a:latin typeface="Tahoma"/>
              <a:cs typeface="Tahoma"/>
            </a:endParaRPr>
          </a:p>
          <a:p>
            <a:pPr marL="101600" indent="-88900">
              <a:lnSpc>
                <a:spcPct val="100000"/>
              </a:lnSpc>
              <a:spcBef>
                <a:spcPts val="240"/>
              </a:spcBef>
              <a:buChar char="-"/>
              <a:tabLst>
                <a:tab pos="101600" algn="l"/>
              </a:tabLst>
            </a:pPr>
            <a:r>
              <a:rPr sz="1300" spc="-30" dirty="0">
                <a:solidFill>
                  <a:srgbClr val="FFFFFF"/>
                </a:solidFill>
                <a:latin typeface="Tahoma"/>
                <a:cs typeface="Tahoma"/>
              </a:rPr>
              <a:t>Taint</a:t>
            </a:r>
            <a:r>
              <a:rPr sz="1300" spc="-105" dirty="0">
                <a:solidFill>
                  <a:srgbClr val="FFFFFF"/>
                </a:solidFill>
                <a:latin typeface="Tahoma"/>
                <a:cs typeface="Tahoma"/>
              </a:rPr>
              <a:t> </a:t>
            </a:r>
            <a:r>
              <a:rPr sz="1300" dirty="0">
                <a:solidFill>
                  <a:srgbClr val="FFFFFF"/>
                </a:solidFill>
                <a:latin typeface="Tahoma"/>
                <a:cs typeface="Tahoma"/>
              </a:rPr>
              <a:t>analysis</a:t>
            </a:r>
            <a:r>
              <a:rPr sz="1300" spc="-105" dirty="0">
                <a:solidFill>
                  <a:srgbClr val="FFFFFF"/>
                </a:solidFill>
                <a:latin typeface="Tahoma"/>
                <a:cs typeface="Tahoma"/>
              </a:rPr>
              <a:t> </a:t>
            </a:r>
            <a:r>
              <a:rPr sz="1300" spc="-10" dirty="0">
                <a:solidFill>
                  <a:srgbClr val="FFFFFF"/>
                </a:solidFill>
                <a:latin typeface="Tahoma"/>
                <a:cs typeface="Tahoma"/>
              </a:rPr>
              <a:t>engine</a:t>
            </a:r>
            <a:r>
              <a:rPr sz="1300" spc="-105" dirty="0">
                <a:solidFill>
                  <a:srgbClr val="FFFFFF"/>
                </a:solidFill>
                <a:latin typeface="Tahoma"/>
                <a:cs typeface="Tahoma"/>
              </a:rPr>
              <a:t> </a:t>
            </a:r>
            <a:r>
              <a:rPr sz="1300" dirty="0">
                <a:solidFill>
                  <a:srgbClr val="FFFFFF"/>
                </a:solidFill>
                <a:latin typeface="Tahoma"/>
                <a:cs typeface="Tahoma"/>
              </a:rPr>
              <a:t>created</a:t>
            </a:r>
            <a:r>
              <a:rPr sz="1300" spc="-105" dirty="0">
                <a:solidFill>
                  <a:srgbClr val="FFFFFF"/>
                </a:solidFill>
                <a:latin typeface="Tahoma"/>
                <a:cs typeface="Tahoma"/>
              </a:rPr>
              <a:t> </a:t>
            </a:r>
            <a:r>
              <a:rPr sz="1300" spc="-20" dirty="0">
                <a:solidFill>
                  <a:srgbClr val="FFFFFF"/>
                </a:solidFill>
                <a:latin typeface="Tahoma"/>
                <a:cs typeface="Tahoma"/>
              </a:rPr>
              <a:t>using</a:t>
            </a:r>
            <a:r>
              <a:rPr sz="1300" spc="-100" dirty="0">
                <a:solidFill>
                  <a:srgbClr val="FFFFFF"/>
                </a:solidFill>
                <a:latin typeface="Tahoma"/>
                <a:cs typeface="Tahoma"/>
              </a:rPr>
              <a:t> </a:t>
            </a:r>
            <a:r>
              <a:rPr sz="1300" dirty="0">
                <a:solidFill>
                  <a:srgbClr val="FFFFFF"/>
                </a:solidFill>
                <a:latin typeface="Tahoma"/>
                <a:cs typeface="Tahoma"/>
              </a:rPr>
              <a:t>Binary</a:t>
            </a:r>
            <a:r>
              <a:rPr sz="1300" spc="-105" dirty="0">
                <a:solidFill>
                  <a:srgbClr val="FFFFFF"/>
                </a:solidFill>
                <a:latin typeface="Tahoma"/>
                <a:cs typeface="Tahoma"/>
              </a:rPr>
              <a:t> </a:t>
            </a:r>
            <a:r>
              <a:rPr sz="1300" dirty="0">
                <a:solidFill>
                  <a:srgbClr val="FFFFFF"/>
                </a:solidFill>
                <a:latin typeface="Tahoma"/>
                <a:cs typeface="Tahoma"/>
              </a:rPr>
              <a:t>Ninja's</a:t>
            </a:r>
            <a:r>
              <a:rPr sz="1300" spc="-105" dirty="0">
                <a:solidFill>
                  <a:srgbClr val="FFFFFF"/>
                </a:solidFill>
                <a:latin typeface="Tahoma"/>
                <a:cs typeface="Tahoma"/>
              </a:rPr>
              <a:t> </a:t>
            </a:r>
            <a:r>
              <a:rPr sz="1300" dirty="0">
                <a:solidFill>
                  <a:srgbClr val="FFFFFF"/>
                </a:solidFill>
                <a:latin typeface="Tahoma"/>
                <a:cs typeface="Tahoma"/>
              </a:rPr>
              <a:t>HLIL</a:t>
            </a:r>
            <a:r>
              <a:rPr sz="1300" spc="-105" dirty="0">
                <a:solidFill>
                  <a:srgbClr val="FFFFFF"/>
                </a:solidFill>
                <a:latin typeface="Tahoma"/>
                <a:cs typeface="Tahoma"/>
              </a:rPr>
              <a:t> </a:t>
            </a:r>
            <a:r>
              <a:rPr sz="1300" dirty="0">
                <a:solidFill>
                  <a:srgbClr val="FFFFFF"/>
                </a:solidFill>
                <a:latin typeface="Tahoma"/>
                <a:cs typeface="Tahoma"/>
              </a:rPr>
              <a:t>representation,</a:t>
            </a:r>
            <a:r>
              <a:rPr sz="1300" spc="-100" dirty="0">
                <a:solidFill>
                  <a:srgbClr val="FFFFFF"/>
                </a:solidFill>
                <a:latin typeface="Tahoma"/>
                <a:cs typeface="Tahoma"/>
              </a:rPr>
              <a:t> </a:t>
            </a:r>
            <a:r>
              <a:rPr sz="1300" dirty="0">
                <a:solidFill>
                  <a:srgbClr val="FFFFFF"/>
                </a:solidFill>
                <a:latin typeface="Tahoma"/>
                <a:cs typeface="Tahoma"/>
              </a:rPr>
              <a:t>categorizing</a:t>
            </a:r>
            <a:r>
              <a:rPr sz="1300" spc="-105" dirty="0">
                <a:solidFill>
                  <a:srgbClr val="FFFFFF"/>
                </a:solidFill>
                <a:latin typeface="Tahoma"/>
                <a:cs typeface="Tahoma"/>
              </a:rPr>
              <a:t> </a:t>
            </a:r>
            <a:r>
              <a:rPr sz="1300" dirty="0">
                <a:solidFill>
                  <a:srgbClr val="FFFFFF"/>
                </a:solidFill>
                <a:latin typeface="Tahoma"/>
                <a:cs typeface="Tahoma"/>
              </a:rPr>
              <a:t>sink</a:t>
            </a:r>
            <a:r>
              <a:rPr sz="1300" spc="-105" dirty="0">
                <a:solidFill>
                  <a:srgbClr val="FFFFFF"/>
                </a:solidFill>
                <a:latin typeface="Tahoma"/>
                <a:cs typeface="Tahoma"/>
              </a:rPr>
              <a:t> </a:t>
            </a:r>
            <a:r>
              <a:rPr sz="1300" spc="-10" dirty="0">
                <a:solidFill>
                  <a:srgbClr val="FFFFFF"/>
                </a:solidFill>
                <a:latin typeface="Tahoma"/>
                <a:cs typeface="Tahoma"/>
              </a:rPr>
              <a:t>types.</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Feasibility</a:t>
            </a:r>
            <a:r>
              <a:rPr sz="1300" spc="-114" dirty="0">
                <a:solidFill>
                  <a:srgbClr val="FFFFFF"/>
                </a:solidFill>
                <a:latin typeface="Tahoma"/>
                <a:cs typeface="Tahoma"/>
              </a:rPr>
              <a:t> </a:t>
            </a:r>
            <a:r>
              <a:rPr sz="1300" dirty="0">
                <a:solidFill>
                  <a:srgbClr val="FFFFFF"/>
                </a:solidFill>
                <a:latin typeface="Tahoma"/>
                <a:cs typeface="Tahoma"/>
              </a:rPr>
              <a:t>scoring</a:t>
            </a:r>
            <a:r>
              <a:rPr sz="1300" spc="-110" dirty="0">
                <a:solidFill>
                  <a:srgbClr val="FFFFFF"/>
                </a:solidFill>
                <a:latin typeface="Tahoma"/>
                <a:cs typeface="Tahoma"/>
              </a:rPr>
              <a:t> </a:t>
            </a:r>
            <a:r>
              <a:rPr sz="1300" spc="-20" dirty="0">
                <a:solidFill>
                  <a:srgbClr val="FFFFFF"/>
                </a:solidFill>
                <a:latin typeface="Tahoma"/>
                <a:cs typeface="Tahoma"/>
              </a:rPr>
              <a:t>assigned</a:t>
            </a:r>
            <a:r>
              <a:rPr sz="1300" spc="-110" dirty="0">
                <a:solidFill>
                  <a:srgbClr val="FFFFFF"/>
                </a:solidFill>
                <a:latin typeface="Tahoma"/>
                <a:cs typeface="Tahoma"/>
              </a:rPr>
              <a:t> </a:t>
            </a:r>
            <a:r>
              <a:rPr sz="1300" dirty="0">
                <a:solidFill>
                  <a:srgbClr val="FFFFFF"/>
                </a:solidFill>
                <a:latin typeface="Tahoma"/>
                <a:cs typeface="Tahoma"/>
              </a:rPr>
              <a:t>to</a:t>
            </a:r>
            <a:r>
              <a:rPr sz="1300" spc="-114" dirty="0">
                <a:solidFill>
                  <a:srgbClr val="FFFFFF"/>
                </a:solidFill>
                <a:latin typeface="Tahoma"/>
                <a:cs typeface="Tahoma"/>
              </a:rPr>
              <a:t> </a:t>
            </a:r>
            <a:r>
              <a:rPr sz="1300" spc="-20" dirty="0">
                <a:solidFill>
                  <a:srgbClr val="FFFFFF"/>
                </a:solidFill>
                <a:latin typeface="Tahoma"/>
                <a:cs typeface="Tahoma"/>
              </a:rPr>
              <a:t>each</a:t>
            </a:r>
            <a:r>
              <a:rPr sz="1300" spc="-110" dirty="0">
                <a:solidFill>
                  <a:srgbClr val="FFFFFF"/>
                </a:solidFill>
                <a:latin typeface="Tahoma"/>
                <a:cs typeface="Tahoma"/>
              </a:rPr>
              <a:t> </a:t>
            </a:r>
            <a:r>
              <a:rPr sz="1300" spc="-20" dirty="0">
                <a:solidFill>
                  <a:srgbClr val="FFFFFF"/>
                </a:solidFill>
                <a:latin typeface="Tahoma"/>
                <a:cs typeface="Tahoma"/>
              </a:rPr>
              <a:t>gadget</a:t>
            </a:r>
            <a:r>
              <a:rPr sz="1300" spc="-110" dirty="0">
                <a:solidFill>
                  <a:srgbClr val="FFFFFF"/>
                </a:solidFill>
                <a:latin typeface="Tahoma"/>
                <a:cs typeface="Tahoma"/>
              </a:rPr>
              <a:t> </a:t>
            </a:r>
            <a:r>
              <a:rPr sz="1300" spc="-10" dirty="0">
                <a:solidFill>
                  <a:srgbClr val="FFFFFF"/>
                </a:solidFill>
                <a:latin typeface="Tahoma"/>
                <a:cs typeface="Tahoma"/>
              </a:rPr>
              <a:t>based</a:t>
            </a:r>
            <a:r>
              <a:rPr sz="1300" spc="-114" dirty="0">
                <a:solidFill>
                  <a:srgbClr val="FFFFFF"/>
                </a:solidFill>
                <a:latin typeface="Tahoma"/>
                <a:cs typeface="Tahoma"/>
              </a:rPr>
              <a:t> </a:t>
            </a:r>
            <a:r>
              <a:rPr sz="1300" dirty="0">
                <a:solidFill>
                  <a:srgbClr val="FFFFFF"/>
                </a:solidFill>
                <a:latin typeface="Tahoma"/>
                <a:cs typeface="Tahoma"/>
              </a:rPr>
              <a:t>on</a:t>
            </a:r>
            <a:r>
              <a:rPr sz="1300" spc="-110" dirty="0">
                <a:solidFill>
                  <a:srgbClr val="FFFFFF"/>
                </a:solidFill>
                <a:latin typeface="Tahoma"/>
                <a:cs typeface="Tahoma"/>
              </a:rPr>
              <a:t> </a:t>
            </a:r>
            <a:r>
              <a:rPr sz="1300" dirty="0">
                <a:solidFill>
                  <a:srgbClr val="FFFFFF"/>
                </a:solidFill>
                <a:latin typeface="Tahoma"/>
                <a:cs typeface="Tahoma"/>
              </a:rPr>
              <a:t>nested</a:t>
            </a:r>
            <a:r>
              <a:rPr sz="1300" spc="-110" dirty="0">
                <a:solidFill>
                  <a:srgbClr val="FFFFFF"/>
                </a:solidFill>
                <a:latin typeface="Tahoma"/>
                <a:cs typeface="Tahoma"/>
              </a:rPr>
              <a:t> </a:t>
            </a:r>
            <a:r>
              <a:rPr sz="1300" spc="-20" dirty="0">
                <a:solidFill>
                  <a:srgbClr val="FFFFFF"/>
                </a:solidFill>
                <a:latin typeface="Tahoma"/>
                <a:cs typeface="Tahoma"/>
              </a:rPr>
              <a:t>branches,</a:t>
            </a:r>
            <a:r>
              <a:rPr sz="1300" spc="-114" dirty="0">
                <a:solidFill>
                  <a:srgbClr val="FFFFFF"/>
                </a:solidFill>
                <a:latin typeface="Tahoma"/>
                <a:cs typeface="Tahoma"/>
              </a:rPr>
              <a:t> </a:t>
            </a:r>
            <a:r>
              <a:rPr sz="1300" spc="-20" dirty="0">
                <a:solidFill>
                  <a:srgbClr val="FFFFFF"/>
                </a:solidFill>
                <a:latin typeface="Tahoma"/>
                <a:cs typeface="Tahoma"/>
              </a:rPr>
              <a:t>loops,</a:t>
            </a:r>
            <a:r>
              <a:rPr sz="1300" spc="-110" dirty="0">
                <a:solidFill>
                  <a:srgbClr val="FFFFFF"/>
                </a:solidFill>
                <a:latin typeface="Tahoma"/>
                <a:cs typeface="Tahoma"/>
              </a:rPr>
              <a:t> </a:t>
            </a:r>
            <a:r>
              <a:rPr sz="1300" spc="-10" dirty="0">
                <a:solidFill>
                  <a:srgbClr val="FFFFFF"/>
                </a:solidFill>
                <a:latin typeface="Tahoma"/>
                <a:cs typeface="Tahoma"/>
              </a:rPr>
              <a:t>and</a:t>
            </a:r>
            <a:r>
              <a:rPr sz="1300" spc="-110" dirty="0">
                <a:solidFill>
                  <a:srgbClr val="FFFFFF"/>
                </a:solidFill>
                <a:latin typeface="Tahoma"/>
                <a:cs typeface="Tahoma"/>
              </a:rPr>
              <a:t> </a:t>
            </a:r>
            <a:r>
              <a:rPr sz="1300" dirty="0">
                <a:solidFill>
                  <a:srgbClr val="FFFFFF"/>
                </a:solidFill>
                <a:latin typeface="Tahoma"/>
                <a:cs typeface="Tahoma"/>
              </a:rPr>
              <a:t>function</a:t>
            </a:r>
            <a:r>
              <a:rPr sz="1300" spc="-110" dirty="0">
                <a:solidFill>
                  <a:srgbClr val="FFFFFF"/>
                </a:solidFill>
                <a:latin typeface="Tahoma"/>
                <a:cs typeface="Tahoma"/>
              </a:rPr>
              <a:t> </a:t>
            </a:r>
            <a:r>
              <a:rPr sz="1300" spc="-10" dirty="0">
                <a:solidFill>
                  <a:srgbClr val="FFFFFF"/>
                </a:solidFill>
                <a:latin typeface="Tahoma"/>
                <a:cs typeface="Tahoma"/>
              </a:rPr>
              <a:t>calls.</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Potential</a:t>
            </a:r>
            <a:r>
              <a:rPr sz="1300" spc="-85" dirty="0">
                <a:solidFill>
                  <a:srgbClr val="FFFFFF"/>
                </a:solidFill>
                <a:latin typeface="Tahoma"/>
                <a:cs typeface="Tahoma"/>
              </a:rPr>
              <a:t> </a:t>
            </a:r>
            <a:r>
              <a:rPr sz="1300" spc="-20" dirty="0">
                <a:solidFill>
                  <a:srgbClr val="FFFFFF"/>
                </a:solidFill>
                <a:latin typeface="Tahoma"/>
                <a:cs typeface="Tahoma"/>
              </a:rPr>
              <a:t>gadget</a:t>
            </a:r>
            <a:r>
              <a:rPr sz="1300" spc="-80" dirty="0">
                <a:solidFill>
                  <a:srgbClr val="FFFFFF"/>
                </a:solidFill>
                <a:latin typeface="Tahoma"/>
                <a:cs typeface="Tahoma"/>
              </a:rPr>
              <a:t> </a:t>
            </a:r>
            <a:r>
              <a:rPr sz="1300" dirty="0">
                <a:solidFill>
                  <a:srgbClr val="FFFFFF"/>
                </a:solidFill>
                <a:latin typeface="Tahoma"/>
                <a:cs typeface="Tahoma"/>
              </a:rPr>
              <a:t>stack</a:t>
            </a:r>
            <a:r>
              <a:rPr sz="1300" spc="-80" dirty="0">
                <a:solidFill>
                  <a:srgbClr val="FFFFFF"/>
                </a:solidFill>
                <a:latin typeface="Tahoma"/>
                <a:cs typeface="Tahoma"/>
              </a:rPr>
              <a:t> </a:t>
            </a:r>
            <a:r>
              <a:rPr sz="1300" spc="-10" dirty="0">
                <a:solidFill>
                  <a:srgbClr val="FFFFFF"/>
                </a:solidFill>
                <a:latin typeface="Tahoma"/>
                <a:cs typeface="Tahoma"/>
              </a:rPr>
              <a:t>frame</a:t>
            </a:r>
            <a:r>
              <a:rPr sz="1300" spc="-80" dirty="0">
                <a:solidFill>
                  <a:srgbClr val="FFFFFF"/>
                </a:solidFill>
                <a:latin typeface="Tahoma"/>
                <a:cs typeface="Tahoma"/>
              </a:rPr>
              <a:t> </a:t>
            </a:r>
            <a:r>
              <a:rPr sz="1300" dirty="0">
                <a:solidFill>
                  <a:srgbClr val="FFFFFF"/>
                </a:solidFill>
                <a:latin typeface="Tahoma"/>
                <a:cs typeface="Tahoma"/>
              </a:rPr>
              <a:t>manipulation</a:t>
            </a:r>
            <a:r>
              <a:rPr sz="1300" spc="-80" dirty="0">
                <a:solidFill>
                  <a:srgbClr val="FFFFFF"/>
                </a:solidFill>
                <a:latin typeface="Tahoma"/>
                <a:cs typeface="Tahoma"/>
              </a:rPr>
              <a:t> </a:t>
            </a:r>
            <a:r>
              <a:rPr sz="1300" dirty="0">
                <a:solidFill>
                  <a:srgbClr val="FFFFFF"/>
                </a:solidFill>
                <a:latin typeface="Tahoma"/>
                <a:cs typeface="Tahoma"/>
              </a:rPr>
              <a:t>attack</a:t>
            </a:r>
            <a:r>
              <a:rPr sz="1300" spc="-80" dirty="0">
                <a:solidFill>
                  <a:srgbClr val="FFFFFF"/>
                </a:solidFill>
                <a:latin typeface="Tahoma"/>
                <a:cs typeface="Tahoma"/>
              </a:rPr>
              <a:t> </a:t>
            </a:r>
            <a:r>
              <a:rPr sz="1300" dirty="0">
                <a:solidFill>
                  <a:srgbClr val="FFFFFF"/>
                </a:solidFill>
                <a:latin typeface="Tahoma"/>
                <a:cs typeface="Tahoma"/>
              </a:rPr>
              <a:t>surface</a:t>
            </a:r>
            <a:r>
              <a:rPr sz="1300" spc="-80" dirty="0">
                <a:solidFill>
                  <a:srgbClr val="FFFFFF"/>
                </a:solidFill>
                <a:latin typeface="Tahoma"/>
                <a:cs typeface="Tahoma"/>
              </a:rPr>
              <a:t> </a:t>
            </a:r>
            <a:r>
              <a:rPr sz="1300" dirty="0">
                <a:solidFill>
                  <a:srgbClr val="FFFFFF"/>
                </a:solidFill>
                <a:latin typeface="Tahoma"/>
                <a:cs typeface="Tahoma"/>
              </a:rPr>
              <a:t>prudently</a:t>
            </a:r>
            <a:r>
              <a:rPr sz="1300" spc="-85" dirty="0">
                <a:solidFill>
                  <a:srgbClr val="FFFFFF"/>
                </a:solidFill>
                <a:latin typeface="Tahoma"/>
                <a:cs typeface="Tahoma"/>
              </a:rPr>
              <a:t> </a:t>
            </a:r>
            <a:r>
              <a:rPr sz="1300" spc="-10" dirty="0">
                <a:solidFill>
                  <a:srgbClr val="FFFFFF"/>
                </a:solidFill>
                <a:latin typeface="Tahoma"/>
                <a:cs typeface="Tahoma"/>
              </a:rPr>
              <a:t>ignored.</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Study</a:t>
            </a:r>
            <a:r>
              <a:rPr sz="1300" spc="-135" dirty="0">
                <a:solidFill>
                  <a:srgbClr val="FFFFFF"/>
                </a:solidFill>
                <a:latin typeface="Tahoma"/>
                <a:cs typeface="Tahoma"/>
              </a:rPr>
              <a:t> </a:t>
            </a:r>
            <a:r>
              <a:rPr sz="1300" dirty="0">
                <a:solidFill>
                  <a:srgbClr val="FFFFFF"/>
                </a:solidFill>
                <a:latin typeface="Tahoma"/>
                <a:cs typeface="Tahoma"/>
              </a:rPr>
              <a:t>concludes</a:t>
            </a:r>
            <a:r>
              <a:rPr sz="1300" spc="-130" dirty="0">
                <a:solidFill>
                  <a:srgbClr val="FFFFFF"/>
                </a:solidFill>
                <a:latin typeface="Tahoma"/>
                <a:cs typeface="Tahoma"/>
              </a:rPr>
              <a:t> </a:t>
            </a:r>
            <a:r>
              <a:rPr sz="1300" dirty="0">
                <a:solidFill>
                  <a:srgbClr val="FFFFFF"/>
                </a:solidFill>
                <a:latin typeface="Tahoma"/>
                <a:cs typeface="Tahoma"/>
              </a:rPr>
              <a:t>by</a:t>
            </a:r>
            <a:r>
              <a:rPr sz="1300" spc="-135" dirty="0">
                <a:solidFill>
                  <a:srgbClr val="FFFFFF"/>
                </a:solidFill>
                <a:latin typeface="Tahoma"/>
                <a:cs typeface="Tahoma"/>
              </a:rPr>
              <a:t> </a:t>
            </a:r>
            <a:r>
              <a:rPr sz="1300" dirty="0">
                <a:solidFill>
                  <a:srgbClr val="FFFFFF"/>
                </a:solidFill>
                <a:latin typeface="Tahoma"/>
                <a:cs typeface="Tahoma"/>
              </a:rPr>
              <a:t>raising</a:t>
            </a:r>
            <a:r>
              <a:rPr sz="1300" spc="-130" dirty="0">
                <a:solidFill>
                  <a:srgbClr val="FFFFFF"/>
                </a:solidFill>
                <a:latin typeface="Tahoma"/>
                <a:cs typeface="Tahoma"/>
              </a:rPr>
              <a:t> </a:t>
            </a:r>
            <a:r>
              <a:rPr sz="1300" dirty="0">
                <a:solidFill>
                  <a:srgbClr val="FFFFFF"/>
                </a:solidFill>
                <a:latin typeface="Tahoma"/>
                <a:cs typeface="Tahoma"/>
              </a:rPr>
              <a:t>research</a:t>
            </a:r>
            <a:r>
              <a:rPr sz="1300" spc="-135" dirty="0">
                <a:solidFill>
                  <a:srgbClr val="FFFFFF"/>
                </a:solidFill>
                <a:latin typeface="Tahoma"/>
                <a:cs typeface="Tahoma"/>
              </a:rPr>
              <a:t> </a:t>
            </a:r>
            <a:r>
              <a:rPr sz="1300" dirty="0">
                <a:solidFill>
                  <a:srgbClr val="FFFFFF"/>
                </a:solidFill>
                <a:latin typeface="Tahoma"/>
                <a:cs typeface="Tahoma"/>
              </a:rPr>
              <a:t>questions</a:t>
            </a:r>
            <a:r>
              <a:rPr sz="1300" spc="-130" dirty="0">
                <a:solidFill>
                  <a:srgbClr val="FFFFFF"/>
                </a:solidFill>
                <a:latin typeface="Tahoma"/>
                <a:cs typeface="Tahoma"/>
              </a:rPr>
              <a:t> </a:t>
            </a:r>
            <a:r>
              <a:rPr sz="1300" dirty="0">
                <a:solidFill>
                  <a:srgbClr val="FFFFFF"/>
                </a:solidFill>
                <a:latin typeface="Tahoma"/>
                <a:cs typeface="Tahoma"/>
              </a:rPr>
              <a:t>about</a:t>
            </a:r>
            <a:r>
              <a:rPr sz="1300" spc="-135" dirty="0">
                <a:solidFill>
                  <a:srgbClr val="FFFFFF"/>
                </a:solidFill>
                <a:latin typeface="Tahoma"/>
                <a:cs typeface="Tahoma"/>
              </a:rPr>
              <a:t> </a:t>
            </a:r>
            <a:r>
              <a:rPr sz="1300" spc="-105" dirty="0">
                <a:solidFill>
                  <a:srgbClr val="FFFFFF"/>
                </a:solidFill>
                <a:latin typeface="Tahoma"/>
                <a:cs typeface="Tahoma"/>
              </a:rPr>
              <a:t>C++</a:t>
            </a:r>
            <a:r>
              <a:rPr sz="1300" spc="-130" dirty="0">
                <a:solidFill>
                  <a:srgbClr val="FFFFFF"/>
                </a:solidFill>
                <a:latin typeface="Tahoma"/>
                <a:cs typeface="Tahoma"/>
              </a:rPr>
              <a:t> </a:t>
            </a:r>
            <a:r>
              <a:rPr sz="1300" dirty="0">
                <a:solidFill>
                  <a:srgbClr val="FFFFFF"/>
                </a:solidFill>
                <a:latin typeface="Tahoma"/>
                <a:cs typeface="Tahoma"/>
              </a:rPr>
              <a:t>software's</a:t>
            </a:r>
            <a:r>
              <a:rPr sz="1300" spc="-135" dirty="0">
                <a:solidFill>
                  <a:srgbClr val="FFFFFF"/>
                </a:solidFill>
                <a:latin typeface="Tahoma"/>
                <a:cs typeface="Tahoma"/>
              </a:rPr>
              <a:t> </a:t>
            </a:r>
            <a:r>
              <a:rPr sz="1300" dirty="0">
                <a:solidFill>
                  <a:srgbClr val="FFFFFF"/>
                </a:solidFill>
                <a:latin typeface="Tahoma"/>
                <a:cs typeface="Tahoma"/>
              </a:rPr>
              <a:t>exception</a:t>
            </a:r>
            <a:r>
              <a:rPr sz="1300" spc="-130" dirty="0">
                <a:solidFill>
                  <a:srgbClr val="FFFFFF"/>
                </a:solidFill>
                <a:latin typeface="Tahoma"/>
                <a:cs typeface="Tahoma"/>
              </a:rPr>
              <a:t> </a:t>
            </a:r>
            <a:r>
              <a:rPr sz="1300" spc="-10" dirty="0">
                <a:solidFill>
                  <a:srgbClr val="FFFFFF"/>
                </a:solidFill>
                <a:latin typeface="Tahoma"/>
                <a:cs typeface="Tahoma"/>
              </a:rPr>
              <a:t>handling</a:t>
            </a:r>
            <a:r>
              <a:rPr sz="1300" spc="-135" dirty="0">
                <a:solidFill>
                  <a:srgbClr val="FFFFFF"/>
                </a:solidFill>
                <a:latin typeface="Tahoma"/>
                <a:cs typeface="Tahoma"/>
              </a:rPr>
              <a:t> </a:t>
            </a:r>
            <a:r>
              <a:rPr sz="1300" spc="-10" dirty="0">
                <a:solidFill>
                  <a:srgbClr val="FFFFFF"/>
                </a:solidFill>
                <a:latin typeface="Tahoma"/>
                <a:cs typeface="Tahoma"/>
              </a:rPr>
              <a:t>and</a:t>
            </a:r>
            <a:r>
              <a:rPr sz="1300" spc="-130" dirty="0">
                <a:solidFill>
                  <a:srgbClr val="FFFFFF"/>
                </a:solidFill>
                <a:latin typeface="Tahoma"/>
                <a:cs typeface="Tahoma"/>
              </a:rPr>
              <a:t> </a:t>
            </a:r>
            <a:r>
              <a:rPr sz="1300" spc="95" dirty="0">
                <a:solidFill>
                  <a:srgbClr val="FFFFFF"/>
                </a:solidFill>
                <a:latin typeface="Tahoma"/>
                <a:cs typeface="Tahoma"/>
              </a:rPr>
              <a:t>CHOP</a:t>
            </a:r>
            <a:r>
              <a:rPr sz="1300" spc="-135" dirty="0">
                <a:solidFill>
                  <a:srgbClr val="FFFFFF"/>
                </a:solidFill>
                <a:latin typeface="Tahoma"/>
                <a:cs typeface="Tahoma"/>
              </a:rPr>
              <a:t> </a:t>
            </a:r>
            <a:r>
              <a:rPr sz="1300" spc="-10" dirty="0">
                <a:solidFill>
                  <a:srgbClr val="FFFFFF"/>
                </a:solidFill>
                <a:latin typeface="Tahoma"/>
                <a:cs typeface="Tahoma"/>
              </a:rPr>
              <a:t>feasibility.</a:t>
            </a:r>
            <a:endParaRPr sz="1300">
              <a:latin typeface="Tahoma"/>
              <a:cs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10" dirty="0"/>
              <a:t>Mitigations</a:t>
            </a:r>
          </a:p>
        </p:txBody>
      </p:sp>
      <p:sp>
        <p:nvSpPr>
          <p:cNvPr id="3" name="object 3"/>
          <p:cNvSpPr txBox="1"/>
          <p:nvPr/>
        </p:nvSpPr>
        <p:spPr>
          <a:xfrm>
            <a:off x="525599" y="1504466"/>
            <a:ext cx="8015605" cy="2082800"/>
          </a:xfrm>
          <a:prstGeom prst="rect">
            <a:avLst/>
          </a:prstGeom>
        </p:spPr>
        <p:txBody>
          <a:bodyPr vert="horz" wrap="square" lIns="0" tIns="43180" rIns="0" bIns="0" rtlCol="0">
            <a:spAutoFit/>
          </a:bodyPr>
          <a:lstStyle/>
          <a:p>
            <a:pPr marL="101600" indent="-88900">
              <a:lnSpc>
                <a:spcPct val="100000"/>
              </a:lnSpc>
              <a:spcBef>
                <a:spcPts val="340"/>
              </a:spcBef>
              <a:buChar char="-"/>
              <a:tabLst>
                <a:tab pos="101600" algn="l"/>
              </a:tabLst>
            </a:pPr>
            <a:r>
              <a:rPr sz="1300" dirty="0">
                <a:solidFill>
                  <a:srgbClr val="FFFFFF"/>
                </a:solidFill>
                <a:latin typeface="Tahoma"/>
                <a:cs typeface="Tahoma"/>
              </a:rPr>
              <a:t>Advanced</a:t>
            </a:r>
            <a:r>
              <a:rPr sz="1300" spc="-105" dirty="0">
                <a:solidFill>
                  <a:srgbClr val="FFFFFF"/>
                </a:solidFill>
                <a:latin typeface="Tahoma"/>
                <a:cs typeface="Tahoma"/>
              </a:rPr>
              <a:t> </a:t>
            </a:r>
            <a:r>
              <a:rPr sz="1300" dirty="0">
                <a:solidFill>
                  <a:srgbClr val="FFFFFF"/>
                </a:solidFill>
                <a:latin typeface="Tahoma"/>
                <a:cs typeface="Tahoma"/>
              </a:rPr>
              <a:t>hardening</a:t>
            </a:r>
            <a:r>
              <a:rPr sz="1300" spc="-105" dirty="0">
                <a:solidFill>
                  <a:srgbClr val="FFFFFF"/>
                </a:solidFill>
                <a:latin typeface="Tahoma"/>
                <a:cs typeface="Tahoma"/>
              </a:rPr>
              <a:t> </a:t>
            </a:r>
            <a:r>
              <a:rPr sz="1300" dirty="0">
                <a:solidFill>
                  <a:srgbClr val="FFFFFF"/>
                </a:solidFill>
                <a:latin typeface="Tahoma"/>
                <a:cs typeface="Tahoma"/>
              </a:rPr>
              <a:t>strategies</a:t>
            </a:r>
            <a:r>
              <a:rPr sz="1300" spc="-105" dirty="0">
                <a:solidFill>
                  <a:srgbClr val="FFFFFF"/>
                </a:solidFill>
                <a:latin typeface="Tahoma"/>
                <a:cs typeface="Tahoma"/>
              </a:rPr>
              <a:t> </a:t>
            </a:r>
            <a:r>
              <a:rPr sz="1300" dirty="0">
                <a:solidFill>
                  <a:srgbClr val="FFFFFF"/>
                </a:solidFill>
                <a:latin typeface="Tahoma"/>
                <a:cs typeface="Tahoma"/>
              </a:rPr>
              <a:t>are</a:t>
            </a:r>
            <a:r>
              <a:rPr sz="1300" spc="-105" dirty="0">
                <a:solidFill>
                  <a:srgbClr val="FFFFFF"/>
                </a:solidFill>
                <a:latin typeface="Tahoma"/>
                <a:cs typeface="Tahoma"/>
              </a:rPr>
              <a:t> </a:t>
            </a:r>
            <a:r>
              <a:rPr sz="1300" dirty="0">
                <a:solidFill>
                  <a:srgbClr val="FFFFFF"/>
                </a:solidFill>
                <a:latin typeface="Tahoma"/>
                <a:cs typeface="Tahoma"/>
              </a:rPr>
              <a:t>proposed</a:t>
            </a:r>
            <a:r>
              <a:rPr sz="1300" spc="-105" dirty="0">
                <a:solidFill>
                  <a:srgbClr val="FFFFFF"/>
                </a:solidFill>
                <a:latin typeface="Tahoma"/>
                <a:cs typeface="Tahoma"/>
              </a:rPr>
              <a:t> </a:t>
            </a:r>
            <a:r>
              <a:rPr sz="1300" dirty="0">
                <a:solidFill>
                  <a:srgbClr val="FFFFFF"/>
                </a:solidFill>
                <a:latin typeface="Tahoma"/>
                <a:cs typeface="Tahoma"/>
              </a:rPr>
              <a:t>for</a:t>
            </a:r>
            <a:r>
              <a:rPr sz="1300" spc="-105" dirty="0">
                <a:solidFill>
                  <a:srgbClr val="FFFFFF"/>
                </a:solidFill>
                <a:latin typeface="Tahoma"/>
                <a:cs typeface="Tahoma"/>
              </a:rPr>
              <a:t> </a:t>
            </a:r>
            <a:r>
              <a:rPr sz="1300" dirty="0">
                <a:solidFill>
                  <a:srgbClr val="FFFFFF"/>
                </a:solidFill>
                <a:latin typeface="Tahoma"/>
                <a:cs typeface="Tahoma"/>
              </a:rPr>
              <a:t>scenarios</a:t>
            </a:r>
            <a:r>
              <a:rPr sz="1300" spc="-100" dirty="0">
                <a:solidFill>
                  <a:srgbClr val="FFFFFF"/>
                </a:solidFill>
                <a:latin typeface="Tahoma"/>
                <a:cs typeface="Tahoma"/>
              </a:rPr>
              <a:t> </a:t>
            </a:r>
            <a:r>
              <a:rPr sz="1300" dirty="0">
                <a:solidFill>
                  <a:srgbClr val="FFFFFF"/>
                </a:solidFill>
                <a:latin typeface="Tahoma"/>
                <a:cs typeface="Tahoma"/>
              </a:rPr>
              <a:t>where</a:t>
            </a:r>
            <a:r>
              <a:rPr sz="1300" spc="-105" dirty="0">
                <a:solidFill>
                  <a:srgbClr val="FFFFFF"/>
                </a:solidFill>
                <a:latin typeface="Tahoma"/>
                <a:cs typeface="Tahoma"/>
              </a:rPr>
              <a:t> </a:t>
            </a:r>
            <a:r>
              <a:rPr sz="1300" dirty="0">
                <a:solidFill>
                  <a:srgbClr val="FFFFFF"/>
                </a:solidFill>
                <a:latin typeface="Tahoma"/>
                <a:cs typeface="Tahoma"/>
              </a:rPr>
              <a:t>attackers</a:t>
            </a:r>
            <a:r>
              <a:rPr sz="1300" spc="-105" dirty="0">
                <a:solidFill>
                  <a:srgbClr val="FFFFFF"/>
                </a:solidFill>
                <a:latin typeface="Tahoma"/>
                <a:cs typeface="Tahoma"/>
              </a:rPr>
              <a:t> </a:t>
            </a:r>
            <a:r>
              <a:rPr sz="1300" spc="-20" dirty="0">
                <a:solidFill>
                  <a:srgbClr val="FFFFFF"/>
                </a:solidFill>
                <a:latin typeface="Tahoma"/>
                <a:cs typeface="Tahoma"/>
              </a:rPr>
              <a:t>can</a:t>
            </a:r>
            <a:r>
              <a:rPr sz="1300" spc="-105" dirty="0">
                <a:solidFill>
                  <a:srgbClr val="FFFFFF"/>
                </a:solidFill>
                <a:latin typeface="Tahoma"/>
                <a:cs typeface="Tahoma"/>
              </a:rPr>
              <a:t> </a:t>
            </a:r>
            <a:r>
              <a:rPr sz="1300" dirty="0">
                <a:solidFill>
                  <a:srgbClr val="FFFFFF"/>
                </a:solidFill>
                <a:latin typeface="Tahoma"/>
                <a:cs typeface="Tahoma"/>
              </a:rPr>
              <a:t>circumvent</a:t>
            </a:r>
            <a:r>
              <a:rPr sz="1300" spc="-105" dirty="0">
                <a:solidFill>
                  <a:srgbClr val="FFFFFF"/>
                </a:solidFill>
                <a:latin typeface="Tahoma"/>
                <a:cs typeface="Tahoma"/>
              </a:rPr>
              <a:t> </a:t>
            </a:r>
            <a:r>
              <a:rPr sz="1300" dirty="0">
                <a:solidFill>
                  <a:srgbClr val="FFFFFF"/>
                </a:solidFill>
                <a:latin typeface="Tahoma"/>
                <a:cs typeface="Tahoma"/>
              </a:rPr>
              <a:t>stack</a:t>
            </a:r>
            <a:r>
              <a:rPr sz="1300" spc="-105" dirty="0">
                <a:solidFill>
                  <a:srgbClr val="FFFFFF"/>
                </a:solidFill>
                <a:latin typeface="Tahoma"/>
                <a:cs typeface="Tahoma"/>
              </a:rPr>
              <a:t> </a:t>
            </a:r>
            <a:r>
              <a:rPr sz="1300" spc="-10" dirty="0">
                <a:solidFill>
                  <a:srgbClr val="FFFFFF"/>
                </a:solidFill>
                <a:latin typeface="Tahoma"/>
                <a:cs typeface="Tahoma"/>
              </a:rPr>
              <a:t>canaries.</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Context-aware</a:t>
            </a:r>
            <a:r>
              <a:rPr sz="1300" spc="-100" dirty="0">
                <a:solidFill>
                  <a:srgbClr val="FFFFFF"/>
                </a:solidFill>
                <a:latin typeface="Tahoma"/>
                <a:cs typeface="Tahoma"/>
              </a:rPr>
              <a:t> </a:t>
            </a:r>
            <a:r>
              <a:rPr sz="1300" dirty="0">
                <a:solidFill>
                  <a:srgbClr val="FFFFFF"/>
                </a:solidFill>
                <a:latin typeface="Tahoma"/>
                <a:cs typeface="Tahoma"/>
              </a:rPr>
              <a:t>unwinding</a:t>
            </a:r>
            <a:r>
              <a:rPr sz="1300" spc="-100" dirty="0">
                <a:solidFill>
                  <a:srgbClr val="FFFFFF"/>
                </a:solidFill>
                <a:latin typeface="Tahoma"/>
                <a:cs typeface="Tahoma"/>
              </a:rPr>
              <a:t> </a:t>
            </a:r>
            <a:r>
              <a:rPr sz="1300" spc="-10" dirty="0">
                <a:solidFill>
                  <a:srgbClr val="FFFFFF"/>
                </a:solidFill>
                <a:latin typeface="Tahoma"/>
                <a:cs typeface="Tahoma"/>
              </a:rPr>
              <a:t>mechanism</a:t>
            </a:r>
            <a:r>
              <a:rPr sz="1300" spc="-95" dirty="0">
                <a:solidFill>
                  <a:srgbClr val="FFFFFF"/>
                </a:solidFill>
                <a:latin typeface="Tahoma"/>
                <a:cs typeface="Tahoma"/>
              </a:rPr>
              <a:t> </a:t>
            </a:r>
            <a:r>
              <a:rPr sz="1300" dirty="0">
                <a:solidFill>
                  <a:srgbClr val="FFFFFF"/>
                </a:solidFill>
                <a:latin typeface="Tahoma"/>
                <a:cs typeface="Tahoma"/>
              </a:rPr>
              <a:t>is</a:t>
            </a:r>
            <a:r>
              <a:rPr sz="1300" spc="-100" dirty="0">
                <a:solidFill>
                  <a:srgbClr val="FFFFFF"/>
                </a:solidFill>
                <a:latin typeface="Tahoma"/>
                <a:cs typeface="Tahoma"/>
              </a:rPr>
              <a:t> </a:t>
            </a:r>
            <a:r>
              <a:rPr sz="1300" spc="-20" dirty="0">
                <a:solidFill>
                  <a:srgbClr val="FFFFFF"/>
                </a:solidFill>
                <a:latin typeface="Tahoma"/>
                <a:cs typeface="Tahoma"/>
              </a:rPr>
              <a:t>suggested</a:t>
            </a:r>
            <a:r>
              <a:rPr sz="1300" spc="-95" dirty="0">
                <a:solidFill>
                  <a:srgbClr val="FFFFFF"/>
                </a:solidFill>
                <a:latin typeface="Tahoma"/>
                <a:cs typeface="Tahoma"/>
              </a:rPr>
              <a:t> </a:t>
            </a:r>
            <a:r>
              <a:rPr sz="1300" spc="-35" dirty="0">
                <a:solidFill>
                  <a:srgbClr val="FFFFFF"/>
                </a:solidFill>
                <a:latin typeface="Tahoma"/>
                <a:cs typeface="Tahoma"/>
              </a:rPr>
              <a:t>as</a:t>
            </a:r>
            <a:r>
              <a:rPr sz="1300" spc="-100" dirty="0">
                <a:solidFill>
                  <a:srgbClr val="FFFFFF"/>
                </a:solidFill>
                <a:latin typeface="Tahoma"/>
                <a:cs typeface="Tahoma"/>
              </a:rPr>
              <a:t> </a:t>
            </a:r>
            <a:r>
              <a:rPr sz="1300" spc="-40" dirty="0">
                <a:solidFill>
                  <a:srgbClr val="FFFFFF"/>
                </a:solidFill>
                <a:latin typeface="Tahoma"/>
                <a:cs typeface="Tahoma"/>
              </a:rPr>
              <a:t>a</a:t>
            </a:r>
            <a:r>
              <a:rPr sz="1300" spc="-95" dirty="0">
                <a:solidFill>
                  <a:srgbClr val="FFFFFF"/>
                </a:solidFill>
                <a:latin typeface="Tahoma"/>
                <a:cs typeface="Tahoma"/>
              </a:rPr>
              <a:t> </a:t>
            </a:r>
            <a:r>
              <a:rPr sz="1300" dirty="0">
                <a:solidFill>
                  <a:srgbClr val="FFFFFF"/>
                </a:solidFill>
                <a:latin typeface="Tahoma"/>
                <a:cs typeface="Tahoma"/>
              </a:rPr>
              <a:t>potential</a:t>
            </a:r>
            <a:r>
              <a:rPr sz="1300" spc="-100" dirty="0">
                <a:solidFill>
                  <a:srgbClr val="FFFFFF"/>
                </a:solidFill>
                <a:latin typeface="Tahoma"/>
                <a:cs typeface="Tahoma"/>
              </a:rPr>
              <a:t> </a:t>
            </a:r>
            <a:r>
              <a:rPr sz="1300" dirty="0">
                <a:solidFill>
                  <a:srgbClr val="FFFFFF"/>
                </a:solidFill>
                <a:latin typeface="Tahoma"/>
                <a:cs typeface="Tahoma"/>
              </a:rPr>
              <a:t>solution</a:t>
            </a:r>
            <a:r>
              <a:rPr sz="1300" spc="-95" dirty="0">
                <a:solidFill>
                  <a:srgbClr val="FFFFFF"/>
                </a:solidFill>
                <a:latin typeface="Tahoma"/>
                <a:cs typeface="Tahoma"/>
              </a:rPr>
              <a:t> </a:t>
            </a:r>
            <a:r>
              <a:rPr sz="1300" dirty="0">
                <a:solidFill>
                  <a:srgbClr val="FFFFFF"/>
                </a:solidFill>
                <a:latin typeface="Tahoma"/>
                <a:cs typeface="Tahoma"/>
              </a:rPr>
              <a:t>to</a:t>
            </a:r>
            <a:r>
              <a:rPr sz="1300" spc="-100" dirty="0">
                <a:solidFill>
                  <a:srgbClr val="FFFFFF"/>
                </a:solidFill>
                <a:latin typeface="Tahoma"/>
                <a:cs typeface="Tahoma"/>
              </a:rPr>
              <a:t> </a:t>
            </a:r>
            <a:r>
              <a:rPr sz="1300" spc="-10" dirty="0">
                <a:solidFill>
                  <a:srgbClr val="FFFFFF"/>
                </a:solidFill>
                <a:latin typeface="Tahoma"/>
                <a:cs typeface="Tahoma"/>
              </a:rPr>
              <a:t>enhance</a:t>
            </a:r>
            <a:r>
              <a:rPr sz="1300" spc="-95" dirty="0">
                <a:solidFill>
                  <a:srgbClr val="FFFFFF"/>
                </a:solidFill>
                <a:latin typeface="Tahoma"/>
                <a:cs typeface="Tahoma"/>
              </a:rPr>
              <a:t> </a:t>
            </a:r>
            <a:r>
              <a:rPr sz="1300" spc="-10" dirty="0">
                <a:solidFill>
                  <a:srgbClr val="FFFFFF"/>
                </a:solidFill>
                <a:latin typeface="Tahoma"/>
                <a:cs typeface="Tahoma"/>
              </a:rPr>
              <a:t>security.</a:t>
            </a:r>
            <a:endParaRPr sz="1300">
              <a:latin typeface="Tahoma"/>
              <a:cs typeface="Tahoma"/>
            </a:endParaRPr>
          </a:p>
          <a:p>
            <a:pPr marL="101600" indent="-88900">
              <a:lnSpc>
                <a:spcPct val="100000"/>
              </a:lnSpc>
              <a:spcBef>
                <a:spcPts val="240"/>
              </a:spcBef>
              <a:buChar char="-"/>
              <a:tabLst>
                <a:tab pos="101600" algn="l"/>
              </a:tabLst>
            </a:pPr>
            <a:r>
              <a:rPr sz="1300" spc="10" dirty="0">
                <a:solidFill>
                  <a:srgbClr val="FFFFFF"/>
                </a:solidFill>
                <a:latin typeface="Tahoma"/>
                <a:cs typeface="Tahoma"/>
              </a:rPr>
              <a:t>Modifying</a:t>
            </a:r>
            <a:r>
              <a:rPr sz="1300" spc="-135" dirty="0">
                <a:solidFill>
                  <a:srgbClr val="FFFFFF"/>
                </a:solidFill>
                <a:latin typeface="Tahoma"/>
                <a:cs typeface="Tahoma"/>
              </a:rPr>
              <a:t> </a:t>
            </a:r>
            <a:r>
              <a:rPr sz="1300" spc="10" dirty="0">
                <a:solidFill>
                  <a:srgbClr val="FFFFFF"/>
                </a:solidFill>
                <a:latin typeface="Tahoma"/>
                <a:cs typeface="Tahoma"/>
              </a:rPr>
              <a:t>the</a:t>
            </a:r>
            <a:r>
              <a:rPr sz="1300" spc="-130" dirty="0">
                <a:solidFill>
                  <a:srgbClr val="FFFFFF"/>
                </a:solidFill>
                <a:latin typeface="Tahoma"/>
                <a:cs typeface="Tahoma"/>
              </a:rPr>
              <a:t> </a:t>
            </a:r>
            <a:r>
              <a:rPr sz="1300" spc="10" dirty="0">
                <a:solidFill>
                  <a:srgbClr val="FFFFFF"/>
                </a:solidFill>
                <a:latin typeface="Tahoma"/>
                <a:cs typeface="Tahoma"/>
              </a:rPr>
              <a:t>unwinder</a:t>
            </a:r>
            <a:r>
              <a:rPr sz="1300" spc="-130" dirty="0">
                <a:solidFill>
                  <a:srgbClr val="FFFFFF"/>
                </a:solidFill>
                <a:latin typeface="Tahoma"/>
                <a:cs typeface="Tahoma"/>
              </a:rPr>
              <a:t> </a:t>
            </a:r>
            <a:r>
              <a:rPr sz="1300" spc="10" dirty="0">
                <a:solidFill>
                  <a:srgbClr val="FFFFFF"/>
                </a:solidFill>
                <a:latin typeface="Tahoma"/>
                <a:cs typeface="Tahoma"/>
              </a:rPr>
              <a:t>to</a:t>
            </a:r>
            <a:r>
              <a:rPr sz="1300" spc="-130" dirty="0">
                <a:solidFill>
                  <a:srgbClr val="FFFFFF"/>
                </a:solidFill>
                <a:latin typeface="Tahoma"/>
                <a:cs typeface="Tahoma"/>
              </a:rPr>
              <a:t> </a:t>
            </a:r>
            <a:r>
              <a:rPr sz="1300" dirty="0">
                <a:solidFill>
                  <a:srgbClr val="FFFFFF"/>
                </a:solidFill>
                <a:latin typeface="Tahoma"/>
                <a:cs typeface="Tahoma"/>
              </a:rPr>
              <a:t>operate</a:t>
            </a:r>
            <a:r>
              <a:rPr sz="1300" spc="-130" dirty="0">
                <a:solidFill>
                  <a:srgbClr val="FFFFFF"/>
                </a:solidFill>
                <a:latin typeface="Tahoma"/>
                <a:cs typeface="Tahoma"/>
              </a:rPr>
              <a:t> </a:t>
            </a:r>
            <a:r>
              <a:rPr sz="1300" dirty="0">
                <a:solidFill>
                  <a:srgbClr val="FFFFFF"/>
                </a:solidFill>
                <a:latin typeface="Tahoma"/>
                <a:cs typeface="Tahoma"/>
              </a:rPr>
              <a:t>on</a:t>
            </a:r>
            <a:r>
              <a:rPr sz="1300" spc="-135" dirty="0">
                <a:solidFill>
                  <a:srgbClr val="FFFFFF"/>
                </a:solidFill>
                <a:latin typeface="Tahoma"/>
                <a:cs typeface="Tahoma"/>
              </a:rPr>
              <a:t> </a:t>
            </a:r>
            <a:r>
              <a:rPr sz="1300" dirty="0">
                <a:solidFill>
                  <a:srgbClr val="FFFFFF"/>
                </a:solidFill>
                <a:latin typeface="Tahoma"/>
                <a:cs typeface="Tahoma"/>
              </a:rPr>
              <a:t>shadow</a:t>
            </a:r>
            <a:r>
              <a:rPr sz="1300" spc="-130" dirty="0">
                <a:solidFill>
                  <a:srgbClr val="FFFFFF"/>
                </a:solidFill>
                <a:latin typeface="Tahoma"/>
                <a:cs typeface="Tahoma"/>
              </a:rPr>
              <a:t> </a:t>
            </a:r>
            <a:r>
              <a:rPr sz="1300" dirty="0">
                <a:solidFill>
                  <a:srgbClr val="FFFFFF"/>
                </a:solidFill>
                <a:latin typeface="Tahoma"/>
                <a:cs typeface="Tahoma"/>
              </a:rPr>
              <a:t>stack</a:t>
            </a:r>
            <a:r>
              <a:rPr sz="1300" spc="-130" dirty="0">
                <a:solidFill>
                  <a:srgbClr val="FFFFFF"/>
                </a:solidFill>
                <a:latin typeface="Tahoma"/>
                <a:cs typeface="Tahoma"/>
              </a:rPr>
              <a:t> </a:t>
            </a:r>
            <a:r>
              <a:rPr sz="1300" dirty="0">
                <a:solidFill>
                  <a:srgbClr val="FFFFFF"/>
                </a:solidFill>
                <a:latin typeface="Tahoma"/>
                <a:cs typeface="Tahoma"/>
              </a:rPr>
              <a:t>data</a:t>
            </a:r>
            <a:r>
              <a:rPr sz="1300" spc="-130" dirty="0">
                <a:solidFill>
                  <a:srgbClr val="FFFFFF"/>
                </a:solidFill>
                <a:latin typeface="Tahoma"/>
                <a:cs typeface="Tahoma"/>
              </a:rPr>
              <a:t> </a:t>
            </a:r>
            <a:r>
              <a:rPr sz="1300" dirty="0">
                <a:solidFill>
                  <a:srgbClr val="FFFFFF"/>
                </a:solidFill>
                <a:latin typeface="Tahoma"/>
                <a:cs typeface="Tahoma"/>
              </a:rPr>
              <a:t>instead</a:t>
            </a:r>
            <a:r>
              <a:rPr sz="1300" spc="-130" dirty="0">
                <a:solidFill>
                  <a:srgbClr val="FFFFFF"/>
                </a:solidFill>
                <a:latin typeface="Tahoma"/>
                <a:cs typeface="Tahoma"/>
              </a:rPr>
              <a:t> </a:t>
            </a:r>
            <a:r>
              <a:rPr sz="1300" spc="10" dirty="0">
                <a:solidFill>
                  <a:srgbClr val="FFFFFF"/>
                </a:solidFill>
                <a:latin typeface="Tahoma"/>
                <a:cs typeface="Tahoma"/>
              </a:rPr>
              <a:t>of</a:t>
            </a:r>
            <a:r>
              <a:rPr sz="1300" spc="-130" dirty="0">
                <a:solidFill>
                  <a:srgbClr val="FFFFFF"/>
                </a:solidFill>
                <a:latin typeface="Tahoma"/>
                <a:cs typeface="Tahoma"/>
              </a:rPr>
              <a:t> </a:t>
            </a:r>
            <a:r>
              <a:rPr sz="1300" spc="10" dirty="0">
                <a:solidFill>
                  <a:srgbClr val="FFFFFF"/>
                </a:solidFill>
                <a:latin typeface="Tahoma"/>
                <a:cs typeface="Tahoma"/>
              </a:rPr>
              <a:t>the</a:t>
            </a:r>
            <a:r>
              <a:rPr sz="1300" spc="-135" dirty="0">
                <a:solidFill>
                  <a:srgbClr val="FFFFFF"/>
                </a:solidFill>
                <a:latin typeface="Tahoma"/>
                <a:cs typeface="Tahoma"/>
              </a:rPr>
              <a:t> </a:t>
            </a:r>
            <a:r>
              <a:rPr sz="1300" spc="10" dirty="0">
                <a:solidFill>
                  <a:srgbClr val="FFFFFF"/>
                </a:solidFill>
                <a:latin typeface="Tahoma"/>
                <a:cs typeface="Tahoma"/>
              </a:rPr>
              <a:t>original</a:t>
            </a:r>
            <a:r>
              <a:rPr sz="1300" spc="-130" dirty="0">
                <a:solidFill>
                  <a:srgbClr val="FFFFFF"/>
                </a:solidFill>
                <a:latin typeface="Tahoma"/>
                <a:cs typeface="Tahoma"/>
              </a:rPr>
              <a:t> </a:t>
            </a:r>
            <a:r>
              <a:rPr sz="1300" dirty="0">
                <a:solidFill>
                  <a:srgbClr val="FFFFFF"/>
                </a:solidFill>
                <a:latin typeface="Tahoma"/>
                <a:cs typeface="Tahoma"/>
              </a:rPr>
              <a:t>stack</a:t>
            </a:r>
            <a:r>
              <a:rPr sz="1300" spc="-130" dirty="0">
                <a:solidFill>
                  <a:srgbClr val="FFFFFF"/>
                </a:solidFill>
                <a:latin typeface="Tahoma"/>
                <a:cs typeface="Tahoma"/>
              </a:rPr>
              <a:t> </a:t>
            </a:r>
            <a:r>
              <a:rPr sz="1300" dirty="0">
                <a:solidFill>
                  <a:srgbClr val="FFFFFF"/>
                </a:solidFill>
                <a:latin typeface="Tahoma"/>
                <a:cs typeface="Tahoma"/>
              </a:rPr>
              <a:t>data</a:t>
            </a:r>
            <a:r>
              <a:rPr sz="1300" spc="-130" dirty="0">
                <a:solidFill>
                  <a:srgbClr val="FFFFFF"/>
                </a:solidFill>
                <a:latin typeface="Tahoma"/>
                <a:cs typeface="Tahoma"/>
              </a:rPr>
              <a:t> </a:t>
            </a:r>
            <a:r>
              <a:rPr sz="1300" dirty="0">
                <a:solidFill>
                  <a:srgbClr val="FFFFFF"/>
                </a:solidFill>
                <a:latin typeface="Tahoma"/>
                <a:cs typeface="Tahoma"/>
              </a:rPr>
              <a:t>is</a:t>
            </a:r>
            <a:r>
              <a:rPr sz="1300" spc="-130" dirty="0">
                <a:solidFill>
                  <a:srgbClr val="FFFFFF"/>
                </a:solidFill>
                <a:latin typeface="Tahoma"/>
                <a:cs typeface="Tahoma"/>
              </a:rPr>
              <a:t> </a:t>
            </a:r>
            <a:r>
              <a:rPr sz="1300" spc="-10" dirty="0">
                <a:solidFill>
                  <a:srgbClr val="FFFFFF"/>
                </a:solidFill>
                <a:latin typeface="Tahoma"/>
                <a:cs typeface="Tahoma"/>
              </a:rPr>
              <a:t>recommended.</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Authors</a:t>
            </a:r>
            <a:r>
              <a:rPr sz="1300" spc="-105" dirty="0">
                <a:solidFill>
                  <a:srgbClr val="FFFFFF"/>
                </a:solidFill>
                <a:latin typeface="Tahoma"/>
                <a:cs typeface="Tahoma"/>
              </a:rPr>
              <a:t> </a:t>
            </a:r>
            <a:r>
              <a:rPr sz="1300" dirty="0">
                <a:solidFill>
                  <a:srgbClr val="FFFFFF"/>
                </a:solidFill>
                <a:latin typeface="Tahoma"/>
                <a:cs typeface="Tahoma"/>
              </a:rPr>
              <a:t>acknowledge</a:t>
            </a:r>
            <a:r>
              <a:rPr sz="1300" spc="-105" dirty="0">
                <a:solidFill>
                  <a:srgbClr val="FFFFFF"/>
                </a:solidFill>
                <a:latin typeface="Tahoma"/>
                <a:cs typeface="Tahoma"/>
              </a:rPr>
              <a:t> </a:t>
            </a:r>
            <a:r>
              <a:rPr sz="1300" dirty="0">
                <a:solidFill>
                  <a:srgbClr val="FFFFFF"/>
                </a:solidFill>
                <a:latin typeface="Tahoma"/>
                <a:cs typeface="Tahoma"/>
              </a:rPr>
              <a:t>that</a:t>
            </a:r>
            <a:r>
              <a:rPr sz="1300" spc="-100" dirty="0">
                <a:solidFill>
                  <a:srgbClr val="FFFFFF"/>
                </a:solidFill>
                <a:latin typeface="Tahoma"/>
                <a:cs typeface="Tahoma"/>
              </a:rPr>
              <a:t> </a:t>
            </a:r>
            <a:r>
              <a:rPr sz="1300" dirty="0">
                <a:solidFill>
                  <a:srgbClr val="FFFFFF"/>
                </a:solidFill>
                <a:latin typeface="Tahoma"/>
                <a:cs typeface="Tahoma"/>
              </a:rPr>
              <a:t>these</a:t>
            </a:r>
            <a:r>
              <a:rPr sz="1300" spc="-105" dirty="0">
                <a:solidFill>
                  <a:srgbClr val="FFFFFF"/>
                </a:solidFill>
                <a:latin typeface="Tahoma"/>
                <a:cs typeface="Tahoma"/>
              </a:rPr>
              <a:t> </a:t>
            </a:r>
            <a:r>
              <a:rPr sz="1300" dirty="0">
                <a:solidFill>
                  <a:srgbClr val="FFFFFF"/>
                </a:solidFill>
                <a:latin typeface="Tahoma"/>
                <a:cs typeface="Tahoma"/>
              </a:rPr>
              <a:t>modiﬁcations</a:t>
            </a:r>
            <a:r>
              <a:rPr sz="1300" spc="-100" dirty="0">
                <a:solidFill>
                  <a:srgbClr val="FFFFFF"/>
                </a:solidFill>
                <a:latin typeface="Tahoma"/>
                <a:cs typeface="Tahoma"/>
              </a:rPr>
              <a:t> </a:t>
            </a:r>
            <a:r>
              <a:rPr sz="1300" dirty="0">
                <a:solidFill>
                  <a:srgbClr val="FFFFFF"/>
                </a:solidFill>
                <a:latin typeface="Tahoma"/>
                <a:cs typeface="Tahoma"/>
              </a:rPr>
              <a:t>could</a:t>
            </a:r>
            <a:r>
              <a:rPr sz="1300" spc="-105" dirty="0">
                <a:solidFill>
                  <a:srgbClr val="FFFFFF"/>
                </a:solidFill>
                <a:latin typeface="Tahoma"/>
                <a:cs typeface="Tahoma"/>
              </a:rPr>
              <a:t> </a:t>
            </a:r>
            <a:r>
              <a:rPr sz="1300" dirty="0">
                <a:solidFill>
                  <a:srgbClr val="FFFFFF"/>
                </a:solidFill>
                <a:latin typeface="Tahoma"/>
                <a:cs typeface="Tahoma"/>
              </a:rPr>
              <a:t>be</a:t>
            </a:r>
            <a:r>
              <a:rPr sz="1300" spc="-100" dirty="0">
                <a:solidFill>
                  <a:srgbClr val="FFFFFF"/>
                </a:solidFill>
                <a:latin typeface="Tahoma"/>
                <a:cs typeface="Tahoma"/>
              </a:rPr>
              <a:t> </a:t>
            </a:r>
            <a:r>
              <a:rPr sz="1300" dirty="0">
                <a:solidFill>
                  <a:srgbClr val="FFFFFF"/>
                </a:solidFill>
                <a:latin typeface="Tahoma"/>
                <a:cs typeface="Tahoma"/>
              </a:rPr>
              <a:t>extensive</a:t>
            </a:r>
            <a:r>
              <a:rPr sz="1300" spc="-105" dirty="0">
                <a:solidFill>
                  <a:srgbClr val="FFFFFF"/>
                </a:solidFill>
                <a:latin typeface="Tahoma"/>
                <a:cs typeface="Tahoma"/>
              </a:rPr>
              <a:t> </a:t>
            </a:r>
            <a:r>
              <a:rPr sz="1300" spc="-10" dirty="0">
                <a:solidFill>
                  <a:srgbClr val="FFFFFF"/>
                </a:solidFill>
                <a:latin typeface="Tahoma"/>
                <a:cs typeface="Tahoma"/>
              </a:rPr>
              <a:t>and</a:t>
            </a:r>
            <a:r>
              <a:rPr sz="1300" spc="-100" dirty="0">
                <a:solidFill>
                  <a:srgbClr val="FFFFFF"/>
                </a:solidFill>
                <a:latin typeface="Tahoma"/>
                <a:cs typeface="Tahoma"/>
              </a:rPr>
              <a:t> </a:t>
            </a:r>
            <a:r>
              <a:rPr sz="1300" dirty="0">
                <a:solidFill>
                  <a:srgbClr val="FFFFFF"/>
                </a:solidFill>
                <a:latin typeface="Tahoma"/>
                <a:cs typeface="Tahoma"/>
              </a:rPr>
              <a:t>might</a:t>
            </a:r>
            <a:r>
              <a:rPr sz="1300" spc="-105" dirty="0">
                <a:solidFill>
                  <a:srgbClr val="FFFFFF"/>
                </a:solidFill>
                <a:latin typeface="Tahoma"/>
                <a:cs typeface="Tahoma"/>
              </a:rPr>
              <a:t> </a:t>
            </a:r>
            <a:r>
              <a:rPr sz="1300" dirty="0">
                <a:solidFill>
                  <a:srgbClr val="FFFFFF"/>
                </a:solidFill>
                <a:latin typeface="Tahoma"/>
                <a:cs typeface="Tahoma"/>
              </a:rPr>
              <a:t>conﬂict</a:t>
            </a:r>
            <a:r>
              <a:rPr sz="1300" spc="-100" dirty="0">
                <a:solidFill>
                  <a:srgbClr val="FFFFFF"/>
                </a:solidFill>
                <a:latin typeface="Tahoma"/>
                <a:cs typeface="Tahoma"/>
              </a:rPr>
              <a:t> </a:t>
            </a:r>
            <a:r>
              <a:rPr sz="1300" dirty="0">
                <a:solidFill>
                  <a:srgbClr val="FFFFFF"/>
                </a:solidFill>
                <a:latin typeface="Tahoma"/>
                <a:cs typeface="Tahoma"/>
              </a:rPr>
              <a:t>with</a:t>
            </a:r>
            <a:r>
              <a:rPr sz="1300" spc="-105" dirty="0">
                <a:solidFill>
                  <a:srgbClr val="FFFFFF"/>
                </a:solidFill>
                <a:latin typeface="Tahoma"/>
                <a:cs typeface="Tahoma"/>
              </a:rPr>
              <a:t> </a:t>
            </a:r>
            <a:r>
              <a:rPr sz="1300" dirty="0">
                <a:solidFill>
                  <a:srgbClr val="FFFFFF"/>
                </a:solidFill>
                <a:latin typeface="Tahoma"/>
                <a:cs typeface="Tahoma"/>
              </a:rPr>
              <a:t>the</a:t>
            </a:r>
            <a:r>
              <a:rPr sz="1300" spc="-100" dirty="0">
                <a:solidFill>
                  <a:srgbClr val="FFFFFF"/>
                </a:solidFill>
                <a:latin typeface="Tahoma"/>
                <a:cs typeface="Tahoma"/>
              </a:rPr>
              <a:t> </a:t>
            </a:r>
            <a:r>
              <a:rPr sz="1300" spc="-20" dirty="0">
                <a:solidFill>
                  <a:srgbClr val="FFFFFF"/>
                </a:solidFill>
                <a:latin typeface="Tahoma"/>
                <a:cs typeface="Tahoma"/>
              </a:rPr>
              <a:t>Itanium</a:t>
            </a:r>
            <a:r>
              <a:rPr sz="1300" spc="-105" dirty="0">
                <a:solidFill>
                  <a:srgbClr val="FFFFFF"/>
                </a:solidFill>
                <a:latin typeface="Tahoma"/>
                <a:cs typeface="Tahoma"/>
              </a:rPr>
              <a:t> C++ </a:t>
            </a:r>
            <a:r>
              <a:rPr sz="1300" spc="-20" dirty="0">
                <a:solidFill>
                  <a:srgbClr val="FFFFFF"/>
                </a:solidFill>
                <a:latin typeface="Tahoma"/>
                <a:cs typeface="Tahoma"/>
              </a:rPr>
              <a:t>ABI.</a:t>
            </a:r>
            <a:endParaRPr sz="1300">
              <a:latin typeface="Tahoma"/>
              <a:cs typeface="Tahoma"/>
            </a:endParaRPr>
          </a:p>
          <a:p>
            <a:pPr marL="101600" indent="-88900">
              <a:lnSpc>
                <a:spcPct val="100000"/>
              </a:lnSpc>
              <a:spcBef>
                <a:spcPts val="240"/>
              </a:spcBef>
              <a:buChar char="-"/>
              <a:tabLst>
                <a:tab pos="101600" algn="l"/>
              </a:tabLst>
            </a:pPr>
            <a:r>
              <a:rPr sz="1300" spc="-10" dirty="0">
                <a:solidFill>
                  <a:srgbClr val="FFFFFF"/>
                </a:solidFill>
                <a:latin typeface="Tahoma"/>
                <a:cs typeface="Tahoma"/>
              </a:rPr>
              <a:t>The</a:t>
            </a:r>
            <a:r>
              <a:rPr sz="1300" spc="-120" dirty="0">
                <a:solidFill>
                  <a:srgbClr val="FFFFFF"/>
                </a:solidFill>
                <a:latin typeface="Tahoma"/>
                <a:cs typeface="Tahoma"/>
              </a:rPr>
              <a:t> </a:t>
            </a:r>
            <a:r>
              <a:rPr sz="1300" spc="-20" dirty="0">
                <a:solidFill>
                  <a:srgbClr val="FFFFFF"/>
                </a:solidFill>
                <a:latin typeface="Tahoma"/>
                <a:cs typeface="Tahoma"/>
              </a:rPr>
              <a:t>Itanium</a:t>
            </a:r>
            <a:r>
              <a:rPr sz="1300" spc="-114" dirty="0">
                <a:solidFill>
                  <a:srgbClr val="FFFFFF"/>
                </a:solidFill>
                <a:latin typeface="Tahoma"/>
                <a:cs typeface="Tahoma"/>
              </a:rPr>
              <a:t> </a:t>
            </a:r>
            <a:r>
              <a:rPr sz="1300" spc="-105" dirty="0">
                <a:solidFill>
                  <a:srgbClr val="FFFFFF"/>
                </a:solidFill>
                <a:latin typeface="Tahoma"/>
                <a:cs typeface="Tahoma"/>
              </a:rPr>
              <a:t>C++</a:t>
            </a:r>
            <a:r>
              <a:rPr sz="1300" spc="-114" dirty="0">
                <a:solidFill>
                  <a:srgbClr val="FFFFFF"/>
                </a:solidFill>
                <a:latin typeface="Tahoma"/>
                <a:cs typeface="Tahoma"/>
              </a:rPr>
              <a:t> </a:t>
            </a:r>
            <a:r>
              <a:rPr sz="1300" dirty="0">
                <a:solidFill>
                  <a:srgbClr val="FFFFFF"/>
                </a:solidFill>
                <a:latin typeface="Tahoma"/>
                <a:cs typeface="Tahoma"/>
              </a:rPr>
              <a:t>ABI</a:t>
            </a:r>
            <a:r>
              <a:rPr sz="1300" spc="-120" dirty="0">
                <a:solidFill>
                  <a:srgbClr val="FFFFFF"/>
                </a:solidFill>
                <a:latin typeface="Tahoma"/>
                <a:cs typeface="Tahoma"/>
              </a:rPr>
              <a:t> </a:t>
            </a:r>
            <a:r>
              <a:rPr sz="1300" dirty="0">
                <a:solidFill>
                  <a:srgbClr val="FFFFFF"/>
                </a:solidFill>
                <a:latin typeface="Tahoma"/>
                <a:cs typeface="Tahoma"/>
              </a:rPr>
              <a:t>is</a:t>
            </a:r>
            <a:r>
              <a:rPr sz="1300" spc="-114" dirty="0">
                <a:solidFill>
                  <a:srgbClr val="FFFFFF"/>
                </a:solidFill>
                <a:latin typeface="Tahoma"/>
                <a:cs typeface="Tahoma"/>
              </a:rPr>
              <a:t> </a:t>
            </a:r>
            <a:r>
              <a:rPr sz="1300" spc="-40" dirty="0">
                <a:solidFill>
                  <a:srgbClr val="FFFFFF"/>
                </a:solidFill>
                <a:latin typeface="Tahoma"/>
                <a:cs typeface="Tahoma"/>
              </a:rPr>
              <a:t>a</a:t>
            </a:r>
            <a:r>
              <a:rPr sz="1300" spc="-114" dirty="0">
                <a:solidFill>
                  <a:srgbClr val="FFFFFF"/>
                </a:solidFill>
                <a:latin typeface="Tahoma"/>
                <a:cs typeface="Tahoma"/>
              </a:rPr>
              <a:t> </a:t>
            </a:r>
            <a:r>
              <a:rPr sz="1300" dirty="0">
                <a:solidFill>
                  <a:srgbClr val="FFFFFF"/>
                </a:solidFill>
                <a:latin typeface="Tahoma"/>
                <a:cs typeface="Tahoma"/>
              </a:rPr>
              <a:t>speciﬁcation</a:t>
            </a:r>
            <a:r>
              <a:rPr sz="1300" spc="-120" dirty="0">
                <a:solidFill>
                  <a:srgbClr val="FFFFFF"/>
                </a:solidFill>
                <a:latin typeface="Tahoma"/>
                <a:cs typeface="Tahoma"/>
              </a:rPr>
              <a:t> </a:t>
            </a:r>
            <a:r>
              <a:rPr sz="1300" dirty="0">
                <a:solidFill>
                  <a:srgbClr val="FFFFFF"/>
                </a:solidFill>
                <a:latin typeface="Tahoma"/>
                <a:cs typeface="Tahoma"/>
              </a:rPr>
              <a:t>for</a:t>
            </a:r>
            <a:r>
              <a:rPr sz="1300" spc="-114" dirty="0">
                <a:solidFill>
                  <a:srgbClr val="FFFFFF"/>
                </a:solidFill>
                <a:latin typeface="Tahoma"/>
                <a:cs typeface="Tahoma"/>
              </a:rPr>
              <a:t> </a:t>
            </a:r>
            <a:r>
              <a:rPr sz="1300" dirty="0">
                <a:solidFill>
                  <a:srgbClr val="FFFFFF"/>
                </a:solidFill>
                <a:latin typeface="Tahoma"/>
                <a:cs typeface="Tahoma"/>
              </a:rPr>
              <a:t>exception</a:t>
            </a:r>
            <a:r>
              <a:rPr sz="1300" spc="-114" dirty="0">
                <a:solidFill>
                  <a:srgbClr val="FFFFFF"/>
                </a:solidFill>
                <a:latin typeface="Tahoma"/>
                <a:cs typeface="Tahoma"/>
              </a:rPr>
              <a:t> </a:t>
            </a:r>
            <a:r>
              <a:rPr sz="1300" spc="-10" dirty="0">
                <a:solidFill>
                  <a:srgbClr val="FFFFFF"/>
                </a:solidFill>
                <a:latin typeface="Tahoma"/>
                <a:cs typeface="Tahoma"/>
              </a:rPr>
              <a:t>handling</a:t>
            </a:r>
            <a:r>
              <a:rPr sz="1300" spc="-120" dirty="0">
                <a:solidFill>
                  <a:srgbClr val="FFFFFF"/>
                </a:solidFill>
                <a:latin typeface="Tahoma"/>
                <a:cs typeface="Tahoma"/>
              </a:rPr>
              <a:t> </a:t>
            </a:r>
            <a:r>
              <a:rPr sz="1300" dirty="0">
                <a:solidFill>
                  <a:srgbClr val="FFFFFF"/>
                </a:solidFill>
                <a:latin typeface="Tahoma"/>
                <a:cs typeface="Tahoma"/>
              </a:rPr>
              <a:t>in</a:t>
            </a:r>
            <a:r>
              <a:rPr sz="1300" spc="-114" dirty="0">
                <a:solidFill>
                  <a:srgbClr val="FFFFFF"/>
                </a:solidFill>
                <a:latin typeface="Tahoma"/>
                <a:cs typeface="Tahoma"/>
              </a:rPr>
              <a:t> </a:t>
            </a:r>
            <a:r>
              <a:rPr sz="1300" spc="-105" dirty="0">
                <a:solidFill>
                  <a:srgbClr val="FFFFFF"/>
                </a:solidFill>
                <a:latin typeface="Tahoma"/>
                <a:cs typeface="Tahoma"/>
              </a:rPr>
              <a:t>C++</a:t>
            </a:r>
            <a:r>
              <a:rPr sz="1300" spc="-114" dirty="0">
                <a:solidFill>
                  <a:srgbClr val="FFFFFF"/>
                </a:solidFill>
                <a:latin typeface="Tahoma"/>
                <a:cs typeface="Tahoma"/>
              </a:rPr>
              <a:t> </a:t>
            </a:r>
            <a:r>
              <a:rPr sz="1300" dirty="0">
                <a:solidFill>
                  <a:srgbClr val="FFFFFF"/>
                </a:solidFill>
                <a:latin typeface="Tahoma"/>
                <a:cs typeface="Tahoma"/>
              </a:rPr>
              <a:t>on</a:t>
            </a:r>
            <a:r>
              <a:rPr sz="1300" spc="-120" dirty="0">
                <a:solidFill>
                  <a:srgbClr val="FFFFFF"/>
                </a:solidFill>
                <a:latin typeface="Tahoma"/>
                <a:cs typeface="Tahoma"/>
              </a:rPr>
              <a:t> </a:t>
            </a:r>
            <a:r>
              <a:rPr sz="1300" spc="-20" dirty="0">
                <a:solidFill>
                  <a:srgbClr val="FFFFFF"/>
                </a:solidFill>
                <a:latin typeface="Tahoma"/>
                <a:cs typeface="Tahoma"/>
              </a:rPr>
              <a:t>Itanium</a:t>
            </a:r>
            <a:r>
              <a:rPr sz="1300" spc="-114" dirty="0">
                <a:solidFill>
                  <a:srgbClr val="FFFFFF"/>
                </a:solidFill>
                <a:latin typeface="Tahoma"/>
                <a:cs typeface="Tahoma"/>
              </a:rPr>
              <a:t> </a:t>
            </a:r>
            <a:r>
              <a:rPr sz="1300" spc="-10" dirty="0">
                <a:solidFill>
                  <a:srgbClr val="FFFFFF"/>
                </a:solidFill>
                <a:latin typeface="Tahoma"/>
                <a:cs typeface="Tahoma"/>
              </a:rPr>
              <a:t>and</a:t>
            </a:r>
            <a:r>
              <a:rPr sz="1300" spc="-114" dirty="0">
                <a:solidFill>
                  <a:srgbClr val="FFFFFF"/>
                </a:solidFill>
                <a:latin typeface="Tahoma"/>
                <a:cs typeface="Tahoma"/>
              </a:rPr>
              <a:t> </a:t>
            </a:r>
            <a:r>
              <a:rPr sz="1300" dirty="0">
                <a:solidFill>
                  <a:srgbClr val="FFFFFF"/>
                </a:solidFill>
                <a:latin typeface="Tahoma"/>
                <a:cs typeface="Tahoma"/>
              </a:rPr>
              <a:t>other</a:t>
            </a:r>
            <a:r>
              <a:rPr sz="1300" spc="-120" dirty="0">
                <a:solidFill>
                  <a:srgbClr val="FFFFFF"/>
                </a:solidFill>
                <a:latin typeface="Tahoma"/>
                <a:cs typeface="Tahoma"/>
              </a:rPr>
              <a:t> </a:t>
            </a:r>
            <a:r>
              <a:rPr sz="1300" spc="-10" dirty="0">
                <a:solidFill>
                  <a:srgbClr val="FFFFFF"/>
                </a:solidFill>
                <a:latin typeface="Tahoma"/>
                <a:cs typeface="Tahoma"/>
              </a:rPr>
              <a:t>platforms.</a:t>
            </a:r>
            <a:endParaRPr sz="1300">
              <a:latin typeface="Tahoma"/>
              <a:cs typeface="Tahoma"/>
            </a:endParaRPr>
          </a:p>
          <a:p>
            <a:pPr marL="101600" indent="-88900">
              <a:lnSpc>
                <a:spcPct val="100000"/>
              </a:lnSpc>
              <a:spcBef>
                <a:spcPts val="240"/>
              </a:spcBef>
              <a:buChar char="-"/>
              <a:tabLst>
                <a:tab pos="101600" algn="l"/>
              </a:tabLst>
            </a:pPr>
            <a:r>
              <a:rPr sz="1300" dirty="0">
                <a:solidFill>
                  <a:srgbClr val="FFFFFF"/>
                </a:solidFill>
                <a:latin typeface="Tahoma"/>
                <a:cs typeface="Tahoma"/>
              </a:rPr>
              <a:t>Propose</a:t>
            </a:r>
            <a:r>
              <a:rPr sz="1300" spc="-100" dirty="0">
                <a:solidFill>
                  <a:srgbClr val="FFFFFF"/>
                </a:solidFill>
                <a:latin typeface="Tahoma"/>
                <a:cs typeface="Tahoma"/>
              </a:rPr>
              <a:t> </a:t>
            </a:r>
            <a:r>
              <a:rPr sz="1300" dirty="0">
                <a:solidFill>
                  <a:srgbClr val="FFFFFF"/>
                </a:solidFill>
                <a:latin typeface="Tahoma"/>
                <a:cs typeface="Tahoma"/>
              </a:rPr>
              <a:t>minimizing</a:t>
            </a:r>
            <a:r>
              <a:rPr sz="1300" spc="-100" dirty="0">
                <a:solidFill>
                  <a:srgbClr val="FFFFFF"/>
                </a:solidFill>
                <a:latin typeface="Tahoma"/>
                <a:cs typeface="Tahoma"/>
              </a:rPr>
              <a:t> </a:t>
            </a:r>
            <a:r>
              <a:rPr sz="1300" dirty="0">
                <a:solidFill>
                  <a:srgbClr val="FFFFFF"/>
                </a:solidFill>
                <a:latin typeface="Tahoma"/>
                <a:cs typeface="Tahoma"/>
              </a:rPr>
              <a:t>the</a:t>
            </a:r>
            <a:r>
              <a:rPr sz="1300" spc="-95" dirty="0">
                <a:solidFill>
                  <a:srgbClr val="FFFFFF"/>
                </a:solidFill>
                <a:latin typeface="Tahoma"/>
                <a:cs typeface="Tahoma"/>
              </a:rPr>
              <a:t> </a:t>
            </a:r>
            <a:r>
              <a:rPr sz="1300" spc="-10" dirty="0">
                <a:solidFill>
                  <a:srgbClr val="FFFFFF"/>
                </a:solidFill>
                <a:latin typeface="Tahoma"/>
                <a:cs typeface="Tahoma"/>
              </a:rPr>
              <a:t>use</a:t>
            </a:r>
            <a:r>
              <a:rPr sz="1300" spc="-100" dirty="0">
                <a:solidFill>
                  <a:srgbClr val="FFFFFF"/>
                </a:solidFill>
                <a:latin typeface="Tahoma"/>
                <a:cs typeface="Tahoma"/>
              </a:rPr>
              <a:t> </a:t>
            </a:r>
            <a:r>
              <a:rPr sz="1300" dirty="0">
                <a:solidFill>
                  <a:srgbClr val="FFFFFF"/>
                </a:solidFill>
                <a:latin typeface="Tahoma"/>
                <a:cs typeface="Tahoma"/>
              </a:rPr>
              <a:t>of</a:t>
            </a:r>
            <a:r>
              <a:rPr sz="1300" spc="-100" dirty="0">
                <a:solidFill>
                  <a:srgbClr val="FFFFFF"/>
                </a:solidFill>
                <a:latin typeface="Tahoma"/>
                <a:cs typeface="Tahoma"/>
              </a:rPr>
              <a:t> </a:t>
            </a:r>
            <a:r>
              <a:rPr sz="1300" spc="-10" dirty="0">
                <a:solidFill>
                  <a:srgbClr val="FFFFFF"/>
                </a:solidFill>
                <a:latin typeface="Tahoma"/>
                <a:cs typeface="Tahoma"/>
              </a:rPr>
              <a:t>'catch-</a:t>
            </a:r>
            <a:r>
              <a:rPr sz="1300" dirty="0">
                <a:solidFill>
                  <a:srgbClr val="FFFFFF"/>
                </a:solidFill>
                <a:latin typeface="Tahoma"/>
                <a:cs typeface="Tahoma"/>
              </a:rPr>
              <a:t>all'</a:t>
            </a:r>
            <a:r>
              <a:rPr sz="1300" spc="-95" dirty="0">
                <a:solidFill>
                  <a:srgbClr val="FFFFFF"/>
                </a:solidFill>
                <a:latin typeface="Tahoma"/>
                <a:cs typeface="Tahoma"/>
              </a:rPr>
              <a:t> </a:t>
            </a:r>
            <a:r>
              <a:rPr sz="1300" spc="-10" dirty="0">
                <a:solidFill>
                  <a:srgbClr val="FFFFFF"/>
                </a:solidFill>
                <a:latin typeface="Tahoma"/>
                <a:cs typeface="Tahoma"/>
              </a:rPr>
              <a:t>and</a:t>
            </a:r>
            <a:r>
              <a:rPr sz="1300" spc="-100" dirty="0">
                <a:solidFill>
                  <a:srgbClr val="FFFFFF"/>
                </a:solidFill>
                <a:latin typeface="Tahoma"/>
                <a:cs typeface="Tahoma"/>
              </a:rPr>
              <a:t> </a:t>
            </a:r>
            <a:r>
              <a:rPr sz="1300" dirty="0">
                <a:solidFill>
                  <a:srgbClr val="FFFFFF"/>
                </a:solidFill>
                <a:latin typeface="Tahoma"/>
                <a:cs typeface="Tahoma"/>
              </a:rPr>
              <a:t>lenient</a:t>
            </a:r>
            <a:r>
              <a:rPr sz="1300" spc="-100" dirty="0">
                <a:solidFill>
                  <a:srgbClr val="FFFFFF"/>
                </a:solidFill>
                <a:latin typeface="Tahoma"/>
                <a:cs typeface="Tahoma"/>
              </a:rPr>
              <a:t> </a:t>
            </a:r>
            <a:r>
              <a:rPr sz="1300" dirty="0">
                <a:solidFill>
                  <a:srgbClr val="FFFFFF"/>
                </a:solidFill>
                <a:latin typeface="Tahoma"/>
                <a:cs typeface="Tahoma"/>
              </a:rPr>
              <a:t>catch</a:t>
            </a:r>
            <a:r>
              <a:rPr sz="1300" spc="-95" dirty="0">
                <a:solidFill>
                  <a:srgbClr val="FFFFFF"/>
                </a:solidFill>
                <a:latin typeface="Tahoma"/>
                <a:cs typeface="Tahoma"/>
              </a:rPr>
              <a:t> </a:t>
            </a:r>
            <a:r>
              <a:rPr sz="1300" dirty="0">
                <a:solidFill>
                  <a:srgbClr val="FFFFFF"/>
                </a:solidFill>
                <a:latin typeface="Tahoma"/>
                <a:cs typeface="Tahoma"/>
              </a:rPr>
              <a:t>handlers</a:t>
            </a:r>
            <a:r>
              <a:rPr sz="1300" spc="-100" dirty="0">
                <a:solidFill>
                  <a:srgbClr val="FFFFFF"/>
                </a:solidFill>
                <a:latin typeface="Tahoma"/>
                <a:cs typeface="Tahoma"/>
              </a:rPr>
              <a:t> </a:t>
            </a:r>
            <a:r>
              <a:rPr sz="1300" dirty="0">
                <a:solidFill>
                  <a:srgbClr val="FFFFFF"/>
                </a:solidFill>
                <a:latin typeface="Tahoma"/>
                <a:cs typeface="Tahoma"/>
              </a:rPr>
              <a:t>to</a:t>
            </a:r>
            <a:r>
              <a:rPr sz="1300" spc="-100" dirty="0">
                <a:solidFill>
                  <a:srgbClr val="FFFFFF"/>
                </a:solidFill>
                <a:latin typeface="Tahoma"/>
                <a:cs typeface="Tahoma"/>
              </a:rPr>
              <a:t> </a:t>
            </a:r>
            <a:r>
              <a:rPr sz="1300" dirty="0">
                <a:solidFill>
                  <a:srgbClr val="FFFFFF"/>
                </a:solidFill>
                <a:latin typeface="Tahoma"/>
                <a:cs typeface="Tahoma"/>
              </a:rPr>
              <a:t>limit</a:t>
            </a:r>
            <a:r>
              <a:rPr sz="1300" spc="-95" dirty="0">
                <a:solidFill>
                  <a:srgbClr val="FFFFFF"/>
                </a:solidFill>
                <a:latin typeface="Tahoma"/>
                <a:cs typeface="Tahoma"/>
              </a:rPr>
              <a:t> </a:t>
            </a:r>
            <a:r>
              <a:rPr sz="1300" dirty="0">
                <a:solidFill>
                  <a:srgbClr val="FFFFFF"/>
                </a:solidFill>
                <a:latin typeface="Tahoma"/>
                <a:cs typeface="Tahoma"/>
              </a:rPr>
              <a:t>attacker</a:t>
            </a:r>
            <a:r>
              <a:rPr sz="1300" spc="-100" dirty="0">
                <a:solidFill>
                  <a:srgbClr val="FFFFFF"/>
                </a:solidFill>
                <a:latin typeface="Tahoma"/>
                <a:cs typeface="Tahoma"/>
              </a:rPr>
              <a:t> </a:t>
            </a:r>
            <a:r>
              <a:rPr sz="1300" spc="-10" dirty="0">
                <a:solidFill>
                  <a:srgbClr val="FFFFFF"/>
                </a:solidFill>
                <a:latin typeface="Tahoma"/>
                <a:cs typeface="Tahoma"/>
              </a:rPr>
              <a:t>opportunities.</a:t>
            </a:r>
            <a:endParaRPr sz="1300">
              <a:latin typeface="Tahoma"/>
              <a:cs typeface="Tahoma"/>
            </a:endParaRPr>
          </a:p>
          <a:p>
            <a:pPr marL="12700" marR="215265" indent="88900">
              <a:lnSpc>
                <a:spcPct val="115399"/>
              </a:lnSpc>
              <a:buChar char="-"/>
              <a:tabLst>
                <a:tab pos="101600" algn="l"/>
              </a:tabLst>
            </a:pPr>
            <a:r>
              <a:rPr sz="1300" dirty="0">
                <a:solidFill>
                  <a:srgbClr val="FFFFFF"/>
                </a:solidFill>
                <a:latin typeface="Tahoma"/>
                <a:cs typeface="Tahoma"/>
              </a:rPr>
              <a:t>Recommend</a:t>
            </a:r>
            <a:r>
              <a:rPr sz="1300" spc="-120" dirty="0">
                <a:solidFill>
                  <a:srgbClr val="FFFFFF"/>
                </a:solidFill>
                <a:latin typeface="Tahoma"/>
                <a:cs typeface="Tahoma"/>
              </a:rPr>
              <a:t> </a:t>
            </a:r>
            <a:r>
              <a:rPr sz="1300" spc="-10" dirty="0">
                <a:solidFill>
                  <a:srgbClr val="FFFFFF"/>
                </a:solidFill>
                <a:latin typeface="Tahoma"/>
                <a:cs typeface="Tahoma"/>
              </a:rPr>
              <a:t>employing</a:t>
            </a:r>
            <a:r>
              <a:rPr sz="1300" spc="-120" dirty="0">
                <a:solidFill>
                  <a:srgbClr val="FFFFFF"/>
                </a:solidFill>
                <a:latin typeface="Tahoma"/>
                <a:cs typeface="Tahoma"/>
              </a:rPr>
              <a:t> </a:t>
            </a:r>
            <a:r>
              <a:rPr sz="1300" dirty="0">
                <a:solidFill>
                  <a:srgbClr val="FFFFFF"/>
                </a:solidFill>
                <a:latin typeface="Tahoma"/>
                <a:cs typeface="Tahoma"/>
              </a:rPr>
              <a:t>speciﬁc</a:t>
            </a:r>
            <a:r>
              <a:rPr sz="1300" spc="-120" dirty="0">
                <a:solidFill>
                  <a:srgbClr val="FFFFFF"/>
                </a:solidFill>
                <a:latin typeface="Tahoma"/>
                <a:cs typeface="Tahoma"/>
              </a:rPr>
              <a:t> </a:t>
            </a:r>
            <a:r>
              <a:rPr sz="1300" dirty="0">
                <a:solidFill>
                  <a:srgbClr val="FFFFFF"/>
                </a:solidFill>
                <a:latin typeface="Tahoma"/>
                <a:cs typeface="Tahoma"/>
              </a:rPr>
              <a:t>handlers</a:t>
            </a:r>
            <a:r>
              <a:rPr sz="1300" spc="-120" dirty="0">
                <a:solidFill>
                  <a:srgbClr val="FFFFFF"/>
                </a:solidFill>
                <a:latin typeface="Tahoma"/>
                <a:cs typeface="Tahoma"/>
              </a:rPr>
              <a:t> </a:t>
            </a:r>
            <a:r>
              <a:rPr sz="1300" dirty="0">
                <a:solidFill>
                  <a:srgbClr val="FFFFFF"/>
                </a:solidFill>
                <a:latin typeface="Tahoma"/>
                <a:cs typeface="Tahoma"/>
              </a:rPr>
              <a:t>for</a:t>
            </a:r>
            <a:r>
              <a:rPr sz="1300" spc="-120" dirty="0">
                <a:solidFill>
                  <a:srgbClr val="FFFFFF"/>
                </a:solidFill>
                <a:latin typeface="Tahoma"/>
                <a:cs typeface="Tahoma"/>
              </a:rPr>
              <a:t> </a:t>
            </a:r>
            <a:r>
              <a:rPr sz="1300" spc="-20" dirty="0">
                <a:solidFill>
                  <a:srgbClr val="FFFFFF"/>
                </a:solidFill>
                <a:latin typeface="Tahoma"/>
                <a:cs typeface="Tahoma"/>
              </a:rPr>
              <a:t>each</a:t>
            </a:r>
            <a:r>
              <a:rPr sz="1300" spc="-120" dirty="0">
                <a:solidFill>
                  <a:srgbClr val="FFFFFF"/>
                </a:solidFill>
                <a:latin typeface="Tahoma"/>
                <a:cs typeface="Tahoma"/>
              </a:rPr>
              <a:t> </a:t>
            </a:r>
            <a:r>
              <a:rPr sz="1300" dirty="0">
                <a:solidFill>
                  <a:srgbClr val="FFFFFF"/>
                </a:solidFill>
                <a:latin typeface="Tahoma"/>
                <a:cs typeface="Tahoma"/>
              </a:rPr>
              <a:t>exception</a:t>
            </a:r>
            <a:r>
              <a:rPr sz="1300" spc="-120" dirty="0">
                <a:solidFill>
                  <a:srgbClr val="FFFFFF"/>
                </a:solidFill>
                <a:latin typeface="Tahoma"/>
                <a:cs typeface="Tahoma"/>
              </a:rPr>
              <a:t> </a:t>
            </a:r>
            <a:r>
              <a:rPr sz="1300" spc="-10" dirty="0">
                <a:solidFill>
                  <a:srgbClr val="FFFFFF"/>
                </a:solidFill>
                <a:latin typeface="Tahoma"/>
                <a:cs typeface="Tahoma"/>
              </a:rPr>
              <a:t>and</a:t>
            </a:r>
            <a:r>
              <a:rPr sz="1300" spc="-120" dirty="0">
                <a:solidFill>
                  <a:srgbClr val="FFFFFF"/>
                </a:solidFill>
                <a:latin typeface="Tahoma"/>
                <a:cs typeface="Tahoma"/>
              </a:rPr>
              <a:t> </a:t>
            </a:r>
            <a:r>
              <a:rPr sz="1300" dirty="0">
                <a:solidFill>
                  <a:srgbClr val="FFFFFF"/>
                </a:solidFill>
                <a:latin typeface="Tahoma"/>
                <a:cs typeface="Tahoma"/>
              </a:rPr>
              <a:t>reducing</a:t>
            </a:r>
            <a:r>
              <a:rPr sz="1300" spc="-120" dirty="0">
                <a:solidFill>
                  <a:srgbClr val="FFFFFF"/>
                </a:solidFill>
                <a:latin typeface="Tahoma"/>
                <a:cs typeface="Tahoma"/>
              </a:rPr>
              <a:t> </a:t>
            </a:r>
            <a:r>
              <a:rPr sz="1300" dirty="0">
                <a:solidFill>
                  <a:srgbClr val="FFFFFF"/>
                </a:solidFill>
                <a:latin typeface="Tahoma"/>
                <a:cs typeface="Tahoma"/>
              </a:rPr>
              <a:t>the</a:t>
            </a:r>
            <a:r>
              <a:rPr sz="1300" spc="-120" dirty="0">
                <a:solidFill>
                  <a:srgbClr val="FFFFFF"/>
                </a:solidFill>
                <a:latin typeface="Tahoma"/>
                <a:cs typeface="Tahoma"/>
              </a:rPr>
              <a:t> </a:t>
            </a:r>
            <a:r>
              <a:rPr sz="1300" dirty="0">
                <a:solidFill>
                  <a:srgbClr val="FFFFFF"/>
                </a:solidFill>
                <a:latin typeface="Tahoma"/>
                <a:cs typeface="Tahoma"/>
              </a:rPr>
              <a:t>number</a:t>
            </a:r>
            <a:r>
              <a:rPr sz="1300" spc="-120" dirty="0">
                <a:solidFill>
                  <a:srgbClr val="FFFFFF"/>
                </a:solidFill>
                <a:latin typeface="Tahoma"/>
                <a:cs typeface="Tahoma"/>
              </a:rPr>
              <a:t> </a:t>
            </a:r>
            <a:r>
              <a:rPr sz="1300" dirty="0">
                <a:solidFill>
                  <a:srgbClr val="FFFFFF"/>
                </a:solidFill>
                <a:latin typeface="Tahoma"/>
                <a:cs typeface="Tahoma"/>
              </a:rPr>
              <a:t>of</a:t>
            </a:r>
            <a:r>
              <a:rPr sz="1300" spc="-120" dirty="0">
                <a:solidFill>
                  <a:srgbClr val="FFFFFF"/>
                </a:solidFill>
                <a:latin typeface="Tahoma"/>
                <a:cs typeface="Tahoma"/>
              </a:rPr>
              <a:t> </a:t>
            </a:r>
            <a:r>
              <a:rPr sz="1300" dirty="0">
                <a:solidFill>
                  <a:srgbClr val="FFFFFF"/>
                </a:solidFill>
                <a:latin typeface="Tahoma"/>
                <a:cs typeface="Tahoma"/>
              </a:rPr>
              <a:t>handlers</a:t>
            </a:r>
            <a:r>
              <a:rPr sz="1300" spc="-120" dirty="0">
                <a:solidFill>
                  <a:srgbClr val="FFFFFF"/>
                </a:solidFill>
                <a:latin typeface="Tahoma"/>
                <a:cs typeface="Tahoma"/>
              </a:rPr>
              <a:t> </a:t>
            </a:r>
            <a:r>
              <a:rPr sz="1300" dirty="0">
                <a:solidFill>
                  <a:srgbClr val="FFFFFF"/>
                </a:solidFill>
                <a:latin typeface="Tahoma"/>
                <a:cs typeface="Tahoma"/>
              </a:rPr>
              <a:t>in</a:t>
            </a:r>
            <a:r>
              <a:rPr sz="1300" spc="-120" dirty="0">
                <a:solidFill>
                  <a:srgbClr val="FFFFFF"/>
                </a:solidFill>
                <a:latin typeface="Tahoma"/>
                <a:cs typeface="Tahoma"/>
              </a:rPr>
              <a:t> </a:t>
            </a:r>
            <a:r>
              <a:rPr sz="1300" spc="-10" dirty="0">
                <a:solidFill>
                  <a:srgbClr val="FFFFFF"/>
                </a:solidFill>
                <a:latin typeface="Tahoma"/>
                <a:cs typeface="Tahoma"/>
              </a:rPr>
              <a:t>popular libraries.</a:t>
            </a:r>
            <a:endParaRPr sz="1300">
              <a:latin typeface="Tahoma"/>
              <a:cs typeface="Tahoma"/>
            </a:endParaRPr>
          </a:p>
          <a:p>
            <a:pPr marL="101600" indent="-88900">
              <a:lnSpc>
                <a:spcPct val="100000"/>
              </a:lnSpc>
              <a:spcBef>
                <a:spcPts val="240"/>
              </a:spcBef>
              <a:buChar char="-"/>
              <a:tabLst>
                <a:tab pos="101600" algn="l"/>
              </a:tabLst>
            </a:pPr>
            <a:r>
              <a:rPr sz="1300" spc="-25" dirty="0">
                <a:solidFill>
                  <a:srgbClr val="FFFFFF"/>
                </a:solidFill>
                <a:latin typeface="Tahoma"/>
                <a:cs typeface="Tahoma"/>
              </a:rPr>
              <a:t>Suggest</a:t>
            </a:r>
            <a:r>
              <a:rPr sz="1300" spc="-110" dirty="0">
                <a:solidFill>
                  <a:srgbClr val="FFFFFF"/>
                </a:solidFill>
                <a:latin typeface="Tahoma"/>
                <a:cs typeface="Tahoma"/>
              </a:rPr>
              <a:t> </a:t>
            </a:r>
            <a:r>
              <a:rPr sz="1300" dirty="0">
                <a:solidFill>
                  <a:srgbClr val="FFFFFF"/>
                </a:solidFill>
                <a:latin typeface="Tahoma"/>
                <a:cs typeface="Tahoma"/>
              </a:rPr>
              <a:t>randomization-based</a:t>
            </a:r>
            <a:r>
              <a:rPr sz="1300" spc="-105" dirty="0">
                <a:solidFill>
                  <a:srgbClr val="FFFFFF"/>
                </a:solidFill>
                <a:latin typeface="Tahoma"/>
                <a:cs typeface="Tahoma"/>
              </a:rPr>
              <a:t> </a:t>
            </a:r>
            <a:r>
              <a:rPr sz="1300" spc="-10" dirty="0">
                <a:solidFill>
                  <a:srgbClr val="FFFFFF"/>
                </a:solidFill>
                <a:latin typeface="Tahoma"/>
                <a:cs typeface="Tahoma"/>
              </a:rPr>
              <a:t>defenses</a:t>
            </a:r>
            <a:r>
              <a:rPr sz="1300" spc="-110" dirty="0">
                <a:solidFill>
                  <a:srgbClr val="FFFFFF"/>
                </a:solidFill>
                <a:latin typeface="Tahoma"/>
                <a:cs typeface="Tahoma"/>
              </a:rPr>
              <a:t> </a:t>
            </a:r>
            <a:r>
              <a:rPr sz="1300" dirty="0">
                <a:solidFill>
                  <a:srgbClr val="FFFFFF"/>
                </a:solidFill>
                <a:latin typeface="Tahoma"/>
                <a:cs typeface="Tahoma"/>
              </a:rPr>
              <a:t>like</a:t>
            </a:r>
            <a:r>
              <a:rPr sz="1300" spc="-105" dirty="0">
                <a:solidFill>
                  <a:srgbClr val="FFFFFF"/>
                </a:solidFill>
                <a:latin typeface="Tahoma"/>
                <a:cs typeface="Tahoma"/>
              </a:rPr>
              <a:t> </a:t>
            </a:r>
            <a:r>
              <a:rPr sz="1300" dirty="0">
                <a:solidFill>
                  <a:srgbClr val="FFFFFF"/>
                </a:solidFill>
                <a:latin typeface="Tahoma"/>
                <a:cs typeface="Tahoma"/>
              </a:rPr>
              <a:t>function</a:t>
            </a:r>
            <a:r>
              <a:rPr sz="1300" spc="-110" dirty="0">
                <a:solidFill>
                  <a:srgbClr val="FFFFFF"/>
                </a:solidFill>
                <a:latin typeface="Tahoma"/>
                <a:cs typeface="Tahoma"/>
              </a:rPr>
              <a:t> </a:t>
            </a:r>
            <a:r>
              <a:rPr sz="1300" dirty="0">
                <a:solidFill>
                  <a:srgbClr val="FFFFFF"/>
                </a:solidFill>
                <a:latin typeface="Tahoma"/>
                <a:cs typeface="Tahoma"/>
              </a:rPr>
              <a:t>reordering</a:t>
            </a:r>
            <a:r>
              <a:rPr sz="1300" spc="-105" dirty="0">
                <a:solidFill>
                  <a:srgbClr val="FFFFFF"/>
                </a:solidFill>
                <a:latin typeface="Tahoma"/>
                <a:cs typeface="Tahoma"/>
              </a:rPr>
              <a:t> </a:t>
            </a:r>
            <a:r>
              <a:rPr sz="1300" spc="-10" dirty="0">
                <a:solidFill>
                  <a:srgbClr val="FFFFFF"/>
                </a:solidFill>
                <a:latin typeface="Tahoma"/>
                <a:cs typeface="Tahoma"/>
              </a:rPr>
              <a:t>and</a:t>
            </a:r>
            <a:r>
              <a:rPr sz="1300" spc="-110" dirty="0">
                <a:solidFill>
                  <a:srgbClr val="FFFFFF"/>
                </a:solidFill>
                <a:latin typeface="Tahoma"/>
                <a:cs typeface="Tahoma"/>
              </a:rPr>
              <a:t> </a:t>
            </a:r>
            <a:r>
              <a:rPr sz="1300" dirty="0">
                <a:solidFill>
                  <a:srgbClr val="FFFFFF"/>
                </a:solidFill>
                <a:latin typeface="Tahoma"/>
                <a:cs typeface="Tahoma"/>
              </a:rPr>
              <a:t>stack</a:t>
            </a:r>
            <a:r>
              <a:rPr sz="1300" spc="-105" dirty="0">
                <a:solidFill>
                  <a:srgbClr val="FFFFFF"/>
                </a:solidFill>
                <a:latin typeface="Tahoma"/>
                <a:cs typeface="Tahoma"/>
              </a:rPr>
              <a:t> </a:t>
            </a:r>
            <a:r>
              <a:rPr sz="1300" dirty="0">
                <a:solidFill>
                  <a:srgbClr val="FFFFFF"/>
                </a:solidFill>
                <a:latin typeface="Tahoma"/>
                <a:cs typeface="Tahoma"/>
              </a:rPr>
              <a:t>layout</a:t>
            </a:r>
            <a:r>
              <a:rPr sz="1300" spc="-110" dirty="0">
                <a:solidFill>
                  <a:srgbClr val="FFFFFF"/>
                </a:solidFill>
                <a:latin typeface="Tahoma"/>
                <a:cs typeface="Tahoma"/>
              </a:rPr>
              <a:t> </a:t>
            </a:r>
            <a:r>
              <a:rPr sz="1300" spc="-10" dirty="0">
                <a:solidFill>
                  <a:srgbClr val="FFFFFF"/>
                </a:solidFill>
                <a:latin typeface="Tahoma"/>
                <a:cs typeface="Tahoma"/>
              </a:rPr>
              <a:t>randomization.</a:t>
            </a:r>
            <a:endParaRPr sz="1300">
              <a:latin typeface="Tahoma"/>
              <a:cs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8325" y="1894607"/>
            <a:ext cx="1691639" cy="391160"/>
          </a:xfrm>
          <a:prstGeom prst="rect">
            <a:avLst/>
          </a:prstGeom>
        </p:spPr>
        <p:txBody>
          <a:bodyPr vert="horz" wrap="square" lIns="0" tIns="12700" rIns="0" bIns="0" rtlCol="0">
            <a:spAutoFit/>
          </a:bodyPr>
          <a:lstStyle/>
          <a:p>
            <a:pPr marL="12700">
              <a:lnSpc>
                <a:spcPct val="100000"/>
              </a:lnSpc>
              <a:spcBef>
                <a:spcPts val="100"/>
              </a:spcBef>
            </a:pPr>
            <a:r>
              <a:rPr spc="295" dirty="0"/>
              <a:t>Thank</a:t>
            </a:r>
            <a:r>
              <a:rPr spc="90" dirty="0"/>
              <a:t> </a:t>
            </a:r>
            <a:r>
              <a:rPr spc="120" dirty="0"/>
              <a:t>you!</a:t>
            </a:r>
          </a:p>
        </p:txBody>
      </p:sp>
      <p:grpSp>
        <p:nvGrpSpPr>
          <p:cNvPr id="3" name="object 3"/>
          <p:cNvGrpSpPr/>
          <p:nvPr/>
        </p:nvGrpSpPr>
        <p:grpSpPr>
          <a:xfrm>
            <a:off x="4066819" y="1553490"/>
            <a:ext cx="4809490" cy="3090545"/>
            <a:chOff x="4066819" y="1553490"/>
            <a:chExt cx="4809490" cy="3090545"/>
          </a:xfrm>
        </p:grpSpPr>
        <p:sp>
          <p:nvSpPr>
            <p:cNvPr id="4" name="object 4"/>
            <p:cNvSpPr/>
            <p:nvPr/>
          </p:nvSpPr>
          <p:spPr>
            <a:xfrm>
              <a:off x="5256442" y="3350134"/>
              <a:ext cx="862965" cy="605790"/>
            </a:xfrm>
            <a:custGeom>
              <a:avLst/>
              <a:gdLst/>
              <a:ahLst/>
              <a:cxnLst/>
              <a:rect l="l" t="t" r="r" b="b"/>
              <a:pathLst>
                <a:path w="862964" h="605789">
                  <a:moveTo>
                    <a:pt x="862510" y="605592"/>
                  </a:moveTo>
                  <a:lnTo>
                    <a:pt x="0" y="605592"/>
                  </a:lnTo>
                  <a:lnTo>
                    <a:pt x="151397" y="0"/>
                  </a:lnTo>
                  <a:lnTo>
                    <a:pt x="711112" y="0"/>
                  </a:lnTo>
                  <a:lnTo>
                    <a:pt x="862510" y="605592"/>
                  </a:lnTo>
                  <a:close/>
                </a:path>
              </a:pathLst>
            </a:custGeom>
            <a:solidFill>
              <a:srgbClr val="E7E7E7"/>
            </a:solidFill>
          </p:spPr>
          <p:txBody>
            <a:bodyPr wrap="square" lIns="0" tIns="0" rIns="0" bIns="0" rtlCol="0"/>
            <a:lstStyle/>
            <a:p>
              <a:endParaRPr/>
            </a:p>
          </p:txBody>
        </p:sp>
        <p:sp>
          <p:nvSpPr>
            <p:cNvPr id="5" name="object 5"/>
            <p:cNvSpPr/>
            <p:nvPr/>
          </p:nvSpPr>
          <p:spPr>
            <a:xfrm>
              <a:off x="5175885" y="3401415"/>
              <a:ext cx="535305" cy="554355"/>
            </a:xfrm>
            <a:custGeom>
              <a:avLst/>
              <a:gdLst/>
              <a:ahLst/>
              <a:cxnLst/>
              <a:rect l="l" t="t" r="r" b="b"/>
              <a:pathLst>
                <a:path w="535304" h="554354">
                  <a:moveTo>
                    <a:pt x="149275" y="553821"/>
                  </a:moveTo>
                  <a:lnTo>
                    <a:pt x="147116" y="0"/>
                  </a:lnTo>
                  <a:lnTo>
                    <a:pt x="0" y="553821"/>
                  </a:lnTo>
                  <a:lnTo>
                    <a:pt x="149275" y="553821"/>
                  </a:lnTo>
                  <a:close/>
                </a:path>
                <a:path w="535304" h="554354">
                  <a:moveTo>
                    <a:pt x="535266" y="165"/>
                  </a:moveTo>
                  <a:lnTo>
                    <a:pt x="169887" y="165"/>
                  </a:lnTo>
                  <a:lnTo>
                    <a:pt x="181775" y="553999"/>
                  </a:lnTo>
                  <a:lnTo>
                    <a:pt x="535266" y="165"/>
                  </a:lnTo>
                  <a:close/>
                </a:path>
              </a:pathLst>
            </a:custGeom>
            <a:solidFill>
              <a:srgbClr val="CCCCCC"/>
            </a:solidFill>
          </p:spPr>
          <p:txBody>
            <a:bodyPr wrap="square" lIns="0" tIns="0" rIns="0" bIns="0" rtlCol="0"/>
            <a:lstStyle/>
            <a:p>
              <a:endParaRPr/>
            </a:p>
          </p:txBody>
        </p:sp>
        <p:sp>
          <p:nvSpPr>
            <p:cNvPr id="6" name="object 6"/>
            <p:cNvSpPr/>
            <p:nvPr/>
          </p:nvSpPr>
          <p:spPr>
            <a:xfrm>
              <a:off x="5094122" y="3943994"/>
              <a:ext cx="1105535" cy="41910"/>
            </a:xfrm>
            <a:custGeom>
              <a:avLst/>
              <a:gdLst/>
              <a:ahLst/>
              <a:cxnLst/>
              <a:rect l="l" t="t" r="r" b="b"/>
              <a:pathLst>
                <a:path w="1105535" h="41910">
                  <a:moveTo>
                    <a:pt x="1084644" y="41632"/>
                  </a:moveTo>
                  <a:lnTo>
                    <a:pt x="15295" y="41632"/>
                  </a:lnTo>
                  <a:lnTo>
                    <a:pt x="10000" y="39439"/>
                  </a:lnTo>
                  <a:lnTo>
                    <a:pt x="2193" y="31631"/>
                  </a:lnTo>
                  <a:lnTo>
                    <a:pt x="0" y="26336"/>
                  </a:lnTo>
                  <a:lnTo>
                    <a:pt x="0" y="20816"/>
                  </a:lnTo>
                  <a:lnTo>
                    <a:pt x="1635" y="12713"/>
                  </a:lnTo>
                  <a:lnTo>
                    <a:pt x="6097" y="6096"/>
                  </a:lnTo>
                  <a:lnTo>
                    <a:pt x="12713" y="1635"/>
                  </a:lnTo>
                  <a:lnTo>
                    <a:pt x="20816" y="0"/>
                  </a:lnTo>
                  <a:lnTo>
                    <a:pt x="1084644" y="0"/>
                  </a:lnTo>
                  <a:lnTo>
                    <a:pt x="1092746" y="1635"/>
                  </a:lnTo>
                  <a:lnTo>
                    <a:pt x="1099363" y="6096"/>
                  </a:lnTo>
                  <a:lnTo>
                    <a:pt x="1103824" y="12713"/>
                  </a:lnTo>
                  <a:lnTo>
                    <a:pt x="1105460" y="20816"/>
                  </a:lnTo>
                  <a:lnTo>
                    <a:pt x="1103824" y="28918"/>
                  </a:lnTo>
                  <a:lnTo>
                    <a:pt x="1099363" y="35535"/>
                  </a:lnTo>
                  <a:lnTo>
                    <a:pt x="1092746" y="39996"/>
                  </a:lnTo>
                  <a:lnTo>
                    <a:pt x="1084644" y="41632"/>
                  </a:lnTo>
                  <a:close/>
                </a:path>
              </a:pathLst>
            </a:custGeom>
            <a:solidFill>
              <a:srgbClr val="FFFFFF"/>
            </a:solidFill>
          </p:spPr>
          <p:txBody>
            <a:bodyPr wrap="square" lIns="0" tIns="0" rIns="0" bIns="0" rtlCol="0"/>
            <a:lstStyle/>
            <a:p>
              <a:endParaRPr/>
            </a:p>
          </p:txBody>
        </p:sp>
        <p:sp>
          <p:nvSpPr>
            <p:cNvPr id="7" name="object 7"/>
            <p:cNvSpPr/>
            <p:nvPr/>
          </p:nvSpPr>
          <p:spPr>
            <a:xfrm>
              <a:off x="5085089" y="3950966"/>
              <a:ext cx="1123950" cy="41910"/>
            </a:xfrm>
            <a:custGeom>
              <a:avLst/>
              <a:gdLst/>
              <a:ahLst/>
              <a:cxnLst/>
              <a:rect l="l" t="t" r="r" b="b"/>
              <a:pathLst>
                <a:path w="1123950" h="41910">
                  <a:moveTo>
                    <a:pt x="1102721" y="41632"/>
                  </a:moveTo>
                  <a:lnTo>
                    <a:pt x="15295" y="41632"/>
                  </a:lnTo>
                  <a:lnTo>
                    <a:pt x="10000" y="39439"/>
                  </a:lnTo>
                  <a:lnTo>
                    <a:pt x="2193" y="31631"/>
                  </a:lnTo>
                  <a:lnTo>
                    <a:pt x="0" y="26336"/>
                  </a:lnTo>
                  <a:lnTo>
                    <a:pt x="0" y="20816"/>
                  </a:lnTo>
                  <a:lnTo>
                    <a:pt x="1635" y="12713"/>
                  </a:lnTo>
                  <a:lnTo>
                    <a:pt x="6097" y="6096"/>
                  </a:lnTo>
                  <a:lnTo>
                    <a:pt x="12713" y="1635"/>
                  </a:lnTo>
                  <a:lnTo>
                    <a:pt x="20816" y="0"/>
                  </a:lnTo>
                  <a:lnTo>
                    <a:pt x="1102721" y="0"/>
                  </a:lnTo>
                  <a:lnTo>
                    <a:pt x="1110824" y="1635"/>
                  </a:lnTo>
                  <a:lnTo>
                    <a:pt x="1117440" y="6096"/>
                  </a:lnTo>
                  <a:lnTo>
                    <a:pt x="1121902" y="12713"/>
                  </a:lnTo>
                  <a:lnTo>
                    <a:pt x="1123537" y="20816"/>
                  </a:lnTo>
                  <a:lnTo>
                    <a:pt x="1121902" y="28918"/>
                  </a:lnTo>
                  <a:lnTo>
                    <a:pt x="1117440" y="35535"/>
                  </a:lnTo>
                  <a:lnTo>
                    <a:pt x="1110824" y="39996"/>
                  </a:lnTo>
                  <a:lnTo>
                    <a:pt x="1102721" y="41632"/>
                  </a:lnTo>
                  <a:close/>
                </a:path>
              </a:pathLst>
            </a:custGeom>
            <a:solidFill>
              <a:srgbClr val="D9D9D9"/>
            </a:solidFill>
          </p:spPr>
          <p:txBody>
            <a:bodyPr wrap="square" lIns="0" tIns="0" rIns="0" bIns="0" rtlCol="0"/>
            <a:lstStyle/>
            <a:p>
              <a:endParaRPr/>
            </a:p>
          </p:txBody>
        </p:sp>
        <p:sp>
          <p:nvSpPr>
            <p:cNvPr id="8" name="object 8"/>
            <p:cNvSpPr/>
            <p:nvPr/>
          </p:nvSpPr>
          <p:spPr>
            <a:xfrm>
              <a:off x="4066819" y="1568868"/>
              <a:ext cx="3160395" cy="2375535"/>
            </a:xfrm>
            <a:custGeom>
              <a:avLst/>
              <a:gdLst/>
              <a:ahLst/>
              <a:cxnLst/>
              <a:rect l="l" t="t" r="r" b="b"/>
              <a:pathLst>
                <a:path w="3160395" h="2375535">
                  <a:moveTo>
                    <a:pt x="3159976" y="34620"/>
                  </a:moveTo>
                  <a:lnTo>
                    <a:pt x="3138614" y="2641"/>
                  </a:lnTo>
                  <a:lnTo>
                    <a:pt x="3125368" y="0"/>
                  </a:lnTo>
                  <a:lnTo>
                    <a:pt x="34607" y="0"/>
                  </a:lnTo>
                  <a:lnTo>
                    <a:pt x="21132" y="2717"/>
                  </a:lnTo>
                  <a:lnTo>
                    <a:pt x="10134" y="10134"/>
                  </a:lnTo>
                  <a:lnTo>
                    <a:pt x="2717" y="21145"/>
                  </a:lnTo>
                  <a:lnTo>
                    <a:pt x="0" y="34620"/>
                  </a:lnTo>
                  <a:lnTo>
                    <a:pt x="0" y="1804619"/>
                  </a:lnTo>
                  <a:lnTo>
                    <a:pt x="2717" y="1818093"/>
                  </a:lnTo>
                  <a:lnTo>
                    <a:pt x="10134" y="1829104"/>
                  </a:lnTo>
                  <a:lnTo>
                    <a:pt x="21132" y="1836521"/>
                  </a:lnTo>
                  <a:lnTo>
                    <a:pt x="34607" y="1839239"/>
                  </a:lnTo>
                  <a:lnTo>
                    <a:pt x="1254366" y="1839239"/>
                  </a:lnTo>
                  <a:lnTo>
                    <a:pt x="1254366" y="2375230"/>
                  </a:lnTo>
                  <a:lnTo>
                    <a:pt x="1293545" y="2375230"/>
                  </a:lnTo>
                  <a:lnTo>
                    <a:pt x="1293545" y="1839239"/>
                  </a:lnTo>
                  <a:lnTo>
                    <a:pt x="3125368" y="1839239"/>
                  </a:lnTo>
                  <a:lnTo>
                    <a:pt x="3138843" y="1836521"/>
                  </a:lnTo>
                  <a:lnTo>
                    <a:pt x="3149841" y="1829104"/>
                  </a:lnTo>
                  <a:lnTo>
                    <a:pt x="3157258" y="1818093"/>
                  </a:lnTo>
                  <a:lnTo>
                    <a:pt x="3159976" y="1804619"/>
                  </a:lnTo>
                  <a:lnTo>
                    <a:pt x="3159976" y="34620"/>
                  </a:lnTo>
                  <a:close/>
                </a:path>
              </a:pathLst>
            </a:custGeom>
            <a:solidFill>
              <a:srgbClr val="CCCCCC"/>
            </a:solidFill>
          </p:spPr>
          <p:txBody>
            <a:bodyPr wrap="square" lIns="0" tIns="0" rIns="0" bIns="0" rtlCol="0"/>
            <a:lstStyle/>
            <a:p>
              <a:endParaRPr/>
            </a:p>
          </p:txBody>
        </p:sp>
        <p:sp>
          <p:nvSpPr>
            <p:cNvPr id="9" name="object 9"/>
            <p:cNvSpPr/>
            <p:nvPr/>
          </p:nvSpPr>
          <p:spPr>
            <a:xfrm>
              <a:off x="4066819" y="1553490"/>
              <a:ext cx="3160395" cy="1839595"/>
            </a:xfrm>
            <a:custGeom>
              <a:avLst/>
              <a:gdLst/>
              <a:ahLst/>
              <a:cxnLst/>
              <a:rect l="l" t="t" r="r" b="b"/>
              <a:pathLst>
                <a:path w="3160395" h="1839595">
                  <a:moveTo>
                    <a:pt x="3127539" y="1839238"/>
                  </a:moveTo>
                  <a:lnTo>
                    <a:pt x="32443" y="1839238"/>
                  </a:lnTo>
                  <a:lnTo>
                    <a:pt x="19815" y="1836688"/>
                  </a:lnTo>
                  <a:lnTo>
                    <a:pt x="9502" y="1829735"/>
                  </a:lnTo>
                  <a:lnTo>
                    <a:pt x="2549" y="1819422"/>
                  </a:lnTo>
                  <a:lnTo>
                    <a:pt x="0" y="1806794"/>
                  </a:lnTo>
                  <a:lnTo>
                    <a:pt x="0" y="32444"/>
                  </a:lnTo>
                  <a:lnTo>
                    <a:pt x="2549" y="19815"/>
                  </a:lnTo>
                  <a:lnTo>
                    <a:pt x="9502" y="9502"/>
                  </a:lnTo>
                  <a:lnTo>
                    <a:pt x="19815" y="2549"/>
                  </a:lnTo>
                  <a:lnTo>
                    <a:pt x="32443" y="0"/>
                  </a:lnTo>
                  <a:lnTo>
                    <a:pt x="3136144" y="0"/>
                  </a:lnTo>
                  <a:lnTo>
                    <a:pt x="3144397" y="3418"/>
                  </a:lnTo>
                  <a:lnTo>
                    <a:pt x="3156565" y="15587"/>
                  </a:lnTo>
                  <a:lnTo>
                    <a:pt x="3159983" y="23839"/>
                  </a:lnTo>
                  <a:lnTo>
                    <a:pt x="3159983" y="1806794"/>
                  </a:lnTo>
                  <a:lnTo>
                    <a:pt x="3157434" y="1819422"/>
                  </a:lnTo>
                  <a:lnTo>
                    <a:pt x="3150481" y="1829735"/>
                  </a:lnTo>
                  <a:lnTo>
                    <a:pt x="3140168" y="1836688"/>
                  </a:lnTo>
                  <a:lnTo>
                    <a:pt x="3127539" y="1839238"/>
                  </a:lnTo>
                  <a:close/>
                </a:path>
              </a:pathLst>
            </a:custGeom>
            <a:solidFill>
              <a:srgbClr val="EEEEEE"/>
            </a:solidFill>
          </p:spPr>
          <p:txBody>
            <a:bodyPr wrap="square" lIns="0" tIns="0" rIns="0" bIns="0" rtlCol="0"/>
            <a:lstStyle/>
            <a:p>
              <a:endParaRPr/>
            </a:p>
          </p:txBody>
        </p:sp>
        <p:pic>
          <p:nvPicPr>
            <p:cNvPr id="10" name="object 10"/>
            <p:cNvPicPr/>
            <p:nvPr/>
          </p:nvPicPr>
          <p:blipFill>
            <a:blip r:embed="rId2" cstate="print"/>
            <a:stretch>
              <a:fillRect/>
            </a:stretch>
          </p:blipFill>
          <p:spPr>
            <a:xfrm>
              <a:off x="4115130" y="1605637"/>
              <a:ext cx="3063299" cy="1745699"/>
            </a:xfrm>
            <a:prstGeom prst="rect">
              <a:avLst/>
            </a:prstGeom>
          </p:spPr>
        </p:pic>
        <p:sp>
          <p:nvSpPr>
            <p:cNvPr id="11" name="object 11"/>
            <p:cNvSpPr/>
            <p:nvPr/>
          </p:nvSpPr>
          <p:spPr>
            <a:xfrm>
              <a:off x="4114917" y="1606596"/>
              <a:ext cx="3063875" cy="1743710"/>
            </a:xfrm>
            <a:custGeom>
              <a:avLst/>
              <a:gdLst/>
              <a:ahLst/>
              <a:cxnLst/>
              <a:rect l="l" t="t" r="r" b="b"/>
              <a:pathLst>
                <a:path w="3063875" h="1743710">
                  <a:moveTo>
                    <a:pt x="3063300" y="1743299"/>
                  </a:moveTo>
                  <a:lnTo>
                    <a:pt x="0" y="1743299"/>
                  </a:lnTo>
                  <a:lnTo>
                    <a:pt x="3063300" y="0"/>
                  </a:lnTo>
                  <a:lnTo>
                    <a:pt x="3063300" y="1743299"/>
                  </a:lnTo>
                  <a:close/>
                </a:path>
              </a:pathLst>
            </a:custGeom>
            <a:solidFill>
              <a:srgbClr val="000000">
                <a:alpha val="4618"/>
              </a:srgbClr>
            </a:solidFill>
          </p:spPr>
          <p:txBody>
            <a:bodyPr wrap="square" lIns="0" tIns="0" rIns="0" bIns="0" rtlCol="0"/>
            <a:lstStyle/>
            <a:p>
              <a:endParaRPr/>
            </a:p>
          </p:txBody>
        </p:sp>
        <p:pic>
          <p:nvPicPr>
            <p:cNvPr id="12" name="object 12"/>
            <p:cNvPicPr/>
            <p:nvPr/>
          </p:nvPicPr>
          <p:blipFill>
            <a:blip r:embed="rId3" cstate="print"/>
            <a:stretch>
              <a:fillRect/>
            </a:stretch>
          </p:blipFill>
          <p:spPr>
            <a:xfrm>
              <a:off x="6288469" y="2185844"/>
              <a:ext cx="1858777" cy="2404186"/>
            </a:xfrm>
            <a:prstGeom prst="rect">
              <a:avLst/>
            </a:prstGeom>
          </p:spPr>
        </p:pic>
        <p:sp>
          <p:nvSpPr>
            <p:cNvPr id="13" name="object 13"/>
            <p:cNvSpPr/>
            <p:nvPr/>
          </p:nvSpPr>
          <p:spPr>
            <a:xfrm>
              <a:off x="6773681" y="2546253"/>
              <a:ext cx="1013460" cy="1523365"/>
            </a:xfrm>
            <a:custGeom>
              <a:avLst/>
              <a:gdLst/>
              <a:ahLst/>
              <a:cxnLst/>
              <a:rect l="l" t="t" r="r" b="b"/>
              <a:pathLst>
                <a:path w="1013459" h="1523364">
                  <a:moveTo>
                    <a:pt x="958425" y="1522883"/>
                  </a:moveTo>
                  <a:lnTo>
                    <a:pt x="54730" y="1522883"/>
                  </a:lnTo>
                  <a:lnTo>
                    <a:pt x="33426" y="1518582"/>
                  </a:lnTo>
                  <a:lnTo>
                    <a:pt x="16030" y="1506853"/>
                  </a:lnTo>
                  <a:lnTo>
                    <a:pt x="4301" y="1489456"/>
                  </a:lnTo>
                  <a:lnTo>
                    <a:pt x="0" y="1468153"/>
                  </a:lnTo>
                  <a:lnTo>
                    <a:pt x="0" y="54730"/>
                  </a:lnTo>
                  <a:lnTo>
                    <a:pt x="4301" y="33426"/>
                  </a:lnTo>
                  <a:lnTo>
                    <a:pt x="16030" y="16030"/>
                  </a:lnTo>
                  <a:lnTo>
                    <a:pt x="33426" y="4300"/>
                  </a:lnTo>
                  <a:lnTo>
                    <a:pt x="54730" y="0"/>
                  </a:lnTo>
                  <a:lnTo>
                    <a:pt x="958425" y="0"/>
                  </a:lnTo>
                  <a:lnTo>
                    <a:pt x="997125" y="16030"/>
                  </a:lnTo>
                  <a:lnTo>
                    <a:pt x="1013156" y="54730"/>
                  </a:lnTo>
                  <a:lnTo>
                    <a:pt x="1013156" y="1468153"/>
                  </a:lnTo>
                  <a:lnTo>
                    <a:pt x="1008855" y="1489456"/>
                  </a:lnTo>
                  <a:lnTo>
                    <a:pt x="997125" y="1506853"/>
                  </a:lnTo>
                  <a:lnTo>
                    <a:pt x="979729" y="1518582"/>
                  </a:lnTo>
                  <a:lnTo>
                    <a:pt x="958425" y="1522883"/>
                  </a:lnTo>
                  <a:close/>
                </a:path>
              </a:pathLst>
            </a:custGeom>
            <a:solidFill>
              <a:srgbClr val="1B212C"/>
            </a:solidFill>
          </p:spPr>
          <p:txBody>
            <a:bodyPr wrap="square" lIns="0" tIns="0" rIns="0" bIns="0" rtlCol="0"/>
            <a:lstStyle/>
            <a:p>
              <a:endParaRPr/>
            </a:p>
          </p:txBody>
        </p:sp>
        <p:sp>
          <p:nvSpPr>
            <p:cNvPr id="14" name="object 14"/>
            <p:cNvSpPr/>
            <p:nvPr/>
          </p:nvSpPr>
          <p:spPr>
            <a:xfrm>
              <a:off x="6762480" y="2557742"/>
              <a:ext cx="1024890" cy="1511935"/>
            </a:xfrm>
            <a:custGeom>
              <a:avLst/>
              <a:gdLst/>
              <a:ahLst/>
              <a:cxnLst/>
              <a:rect l="l" t="t" r="r" b="b"/>
              <a:pathLst>
                <a:path w="1024890" h="1511935">
                  <a:moveTo>
                    <a:pt x="977766" y="1511379"/>
                  </a:moveTo>
                  <a:lnTo>
                    <a:pt x="46619" y="1511379"/>
                  </a:lnTo>
                  <a:lnTo>
                    <a:pt x="28473" y="1507716"/>
                  </a:lnTo>
                  <a:lnTo>
                    <a:pt x="13654" y="1497725"/>
                  </a:lnTo>
                  <a:lnTo>
                    <a:pt x="3663" y="1482906"/>
                  </a:lnTo>
                  <a:lnTo>
                    <a:pt x="0" y="1464760"/>
                  </a:lnTo>
                  <a:lnTo>
                    <a:pt x="0" y="46619"/>
                  </a:lnTo>
                  <a:lnTo>
                    <a:pt x="20755" y="7832"/>
                  </a:lnTo>
                  <a:lnTo>
                    <a:pt x="46619" y="0"/>
                  </a:lnTo>
                  <a:lnTo>
                    <a:pt x="977766" y="0"/>
                  </a:lnTo>
                  <a:lnTo>
                    <a:pt x="995912" y="3663"/>
                  </a:lnTo>
                  <a:lnTo>
                    <a:pt x="1010731" y="13654"/>
                  </a:lnTo>
                  <a:lnTo>
                    <a:pt x="1020722" y="28473"/>
                  </a:lnTo>
                  <a:lnTo>
                    <a:pt x="1024385" y="46619"/>
                  </a:lnTo>
                  <a:lnTo>
                    <a:pt x="1024385" y="1464760"/>
                  </a:lnTo>
                  <a:lnTo>
                    <a:pt x="1020722" y="1482906"/>
                  </a:lnTo>
                  <a:lnTo>
                    <a:pt x="1010731" y="1497725"/>
                  </a:lnTo>
                  <a:lnTo>
                    <a:pt x="995912" y="1507716"/>
                  </a:lnTo>
                  <a:lnTo>
                    <a:pt x="977766" y="1511379"/>
                  </a:lnTo>
                  <a:close/>
                </a:path>
              </a:pathLst>
            </a:custGeom>
            <a:solidFill>
              <a:srgbClr val="CCCCCC"/>
            </a:solidFill>
          </p:spPr>
          <p:txBody>
            <a:bodyPr wrap="square" lIns="0" tIns="0" rIns="0" bIns="0" rtlCol="0"/>
            <a:lstStyle/>
            <a:p>
              <a:endParaRPr/>
            </a:p>
          </p:txBody>
        </p:sp>
        <p:sp>
          <p:nvSpPr>
            <p:cNvPr id="15" name="object 15"/>
            <p:cNvSpPr/>
            <p:nvPr/>
          </p:nvSpPr>
          <p:spPr>
            <a:xfrm>
              <a:off x="6762480" y="2546427"/>
              <a:ext cx="1024890" cy="1511935"/>
            </a:xfrm>
            <a:custGeom>
              <a:avLst/>
              <a:gdLst/>
              <a:ahLst/>
              <a:cxnLst/>
              <a:rect l="l" t="t" r="r" b="b"/>
              <a:pathLst>
                <a:path w="1024890" h="1511935">
                  <a:moveTo>
                    <a:pt x="977766" y="1511380"/>
                  </a:moveTo>
                  <a:lnTo>
                    <a:pt x="46619" y="1511380"/>
                  </a:lnTo>
                  <a:lnTo>
                    <a:pt x="28473" y="1507716"/>
                  </a:lnTo>
                  <a:lnTo>
                    <a:pt x="13654" y="1497725"/>
                  </a:lnTo>
                  <a:lnTo>
                    <a:pt x="3663" y="1482907"/>
                  </a:lnTo>
                  <a:lnTo>
                    <a:pt x="0" y="1464760"/>
                  </a:lnTo>
                  <a:lnTo>
                    <a:pt x="0" y="46619"/>
                  </a:lnTo>
                  <a:lnTo>
                    <a:pt x="20755" y="7832"/>
                  </a:lnTo>
                  <a:lnTo>
                    <a:pt x="46619" y="0"/>
                  </a:lnTo>
                  <a:lnTo>
                    <a:pt x="977766" y="0"/>
                  </a:lnTo>
                  <a:lnTo>
                    <a:pt x="995912" y="3663"/>
                  </a:lnTo>
                  <a:lnTo>
                    <a:pt x="1010731" y="13654"/>
                  </a:lnTo>
                  <a:lnTo>
                    <a:pt x="1020722" y="28473"/>
                  </a:lnTo>
                  <a:lnTo>
                    <a:pt x="1024385" y="46619"/>
                  </a:lnTo>
                  <a:lnTo>
                    <a:pt x="1024385" y="1464760"/>
                  </a:lnTo>
                  <a:lnTo>
                    <a:pt x="1020722" y="1482907"/>
                  </a:lnTo>
                  <a:lnTo>
                    <a:pt x="1010731" y="1497725"/>
                  </a:lnTo>
                  <a:lnTo>
                    <a:pt x="995912" y="1507716"/>
                  </a:lnTo>
                  <a:lnTo>
                    <a:pt x="977766" y="1511380"/>
                  </a:lnTo>
                  <a:close/>
                </a:path>
              </a:pathLst>
            </a:custGeom>
            <a:solidFill>
              <a:srgbClr val="EEEEEE"/>
            </a:solidFill>
          </p:spPr>
          <p:txBody>
            <a:bodyPr wrap="square" lIns="0" tIns="0" rIns="0" bIns="0" rtlCol="0"/>
            <a:lstStyle/>
            <a:p>
              <a:endParaRPr/>
            </a:p>
          </p:txBody>
        </p:sp>
        <p:sp>
          <p:nvSpPr>
            <p:cNvPr id="16" name="object 16"/>
            <p:cNvSpPr/>
            <p:nvPr/>
          </p:nvSpPr>
          <p:spPr>
            <a:xfrm>
              <a:off x="7172011" y="3992833"/>
              <a:ext cx="205740" cy="29209"/>
            </a:xfrm>
            <a:custGeom>
              <a:avLst/>
              <a:gdLst/>
              <a:ahLst/>
              <a:cxnLst/>
              <a:rect l="l" t="t" r="r" b="b"/>
              <a:pathLst>
                <a:path w="205740" h="29210">
                  <a:moveTo>
                    <a:pt x="198712" y="28759"/>
                  </a:moveTo>
                  <a:lnTo>
                    <a:pt x="6437" y="28759"/>
                  </a:lnTo>
                  <a:lnTo>
                    <a:pt x="0" y="22320"/>
                  </a:lnTo>
                  <a:lnTo>
                    <a:pt x="0" y="14379"/>
                  </a:lnTo>
                  <a:lnTo>
                    <a:pt x="0" y="6437"/>
                  </a:lnTo>
                  <a:lnTo>
                    <a:pt x="6437" y="0"/>
                  </a:lnTo>
                  <a:lnTo>
                    <a:pt x="194584" y="0"/>
                  </a:lnTo>
                  <a:lnTo>
                    <a:pt x="198241" y="1514"/>
                  </a:lnTo>
                  <a:lnTo>
                    <a:pt x="203635" y="6908"/>
                  </a:lnTo>
                  <a:lnTo>
                    <a:pt x="205150" y="10565"/>
                  </a:lnTo>
                  <a:lnTo>
                    <a:pt x="205150" y="22320"/>
                  </a:lnTo>
                  <a:lnTo>
                    <a:pt x="198712" y="28759"/>
                  </a:lnTo>
                  <a:close/>
                </a:path>
              </a:pathLst>
            </a:custGeom>
            <a:solidFill>
              <a:srgbClr val="FFFFFF"/>
            </a:solidFill>
          </p:spPr>
          <p:txBody>
            <a:bodyPr wrap="square" lIns="0" tIns="0" rIns="0" bIns="0" rtlCol="0"/>
            <a:lstStyle/>
            <a:p>
              <a:endParaRPr/>
            </a:p>
          </p:txBody>
        </p:sp>
        <p:pic>
          <p:nvPicPr>
            <p:cNvPr id="17" name="object 17"/>
            <p:cNvPicPr/>
            <p:nvPr/>
          </p:nvPicPr>
          <p:blipFill>
            <a:blip r:embed="rId4" cstate="print"/>
            <a:stretch>
              <a:fillRect/>
            </a:stretch>
          </p:blipFill>
          <p:spPr>
            <a:xfrm>
              <a:off x="6762096" y="2613771"/>
              <a:ext cx="1024199" cy="1333200"/>
            </a:xfrm>
            <a:prstGeom prst="rect">
              <a:avLst/>
            </a:prstGeom>
          </p:spPr>
        </p:pic>
        <p:sp>
          <p:nvSpPr>
            <p:cNvPr id="18" name="object 18"/>
            <p:cNvSpPr/>
            <p:nvPr/>
          </p:nvSpPr>
          <p:spPr>
            <a:xfrm>
              <a:off x="6762010" y="2613989"/>
              <a:ext cx="1024255" cy="1333500"/>
            </a:xfrm>
            <a:custGeom>
              <a:avLst/>
              <a:gdLst/>
              <a:ahLst/>
              <a:cxnLst/>
              <a:rect l="l" t="t" r="r" b="b"/>
              <a:pathLst>
                <a:path w="1024254" h="1333500">
                  <a:moveTo>
                    <a:pt x="1024199" y="1333200"/>
                  </a:moveTo>
                  <a:lnTo>
                    <a:pt x="0" y="1333200"/>
                  </a:lnTo>
                  <a:lnTo>
                    <a:pt x="1024199" y="0"/>
                  </a:lnTo>
                  <a:lnTo>
                    <a:pt x="1024199" y="1333200"/>
                  </a:lnTo>
                  <a:close/>
                </a:path>
              </a:pathLst>
            </a:custGeom>
            <a:solidFill>
              <a:srgbClr val="000000">
                <a:alpha val="4618"/>
              </a:srgbClr>
            </a:solidFill>
          </p:spPr>
          <p:txBody>
            <a:bodyPr wrap="square" lIns="0" tIns="0" rIns="0" bIns="0" rtlCol="0"/>
            <a:lstStyle/>
            <a:p>
              <a:endParaRPr/>
            </a:p>
          </p:txBody>
        </p:sp>
        <p:pic>
          <p:nvPicPr>
            <p:cNvPr id="19" name="object 19"/>
            <p:cNvPicPr/>
            <p:nvPr/>
          </p:nvPicPr>
          <p:blipFill>
            <a:blip r:embed="rId5" cstate="print"/>
            <a:stretch>
              <a:fillRect/>
            </a:stretch>
          </p:blipFill>
          <p:spPr>
            <a:xfrm>
              <a:off x="5955106" y="2762474"/>
              <a:ext cx="1331831" cy="1881343"/>
            </a:xfrm>
            <a:prstGeom prst="rect">
              <a:avLst/>
            </a:prstGeom>
          </p:spPr>
        </p:pic>
        <p:sp>
          <p:nvSpPr>
            <p:cNvPr id="20" name="object 20"/>
            <p:cNvSpPr/>
            <p:nvPr/>
          </p:nvSpPr>
          <p:spPr>
            <a:xfrm>
              <a:off x="6405845" y="3122883"/>
              <a:ext cx="520700" cy="1034415"/>
            </a:xfrm>
            <a:custGeom>
              <a:avLst/>
              <a:gdLst/>
              <a:ahLst/>
              <a:cxnLst/>
              <a:rect l="l" t="t" r="r" b="b"/>
              <a:pathLst>
                <a:path w="520700" h="1034414">
                  <a:moveTo>
                    <a:pt x="492556" y="1034246"/>
                  </a:moveTo>
                  <a:lnTo>
                    <a:pt x="28127" y="1034246"/>
                  </a:lnTo>
                  <a:lnTo>
                    <a:pt x="17178" y="1032036"/>
                  </a:lnTo>
                  <a:lnTo>
                    <a:pt x="8238" y="1026008"/>
                  </a:lnTo>
                  <a:lnTo>
                    <a:pt x="2210" y="1017067"/>
                  </a:lnTo>
                  <a:lnTo>
                    <a:pt x="0" y="1006119"/>
                  </a:lnTo>
                  <a:lnTo>
                    <a:pt x="0" y="28127"/>
                  </a:lnTo>
                  <a:lnTo>
                    <a:pt x="2210" y="17178"/>
                  </a:lnTo>
                  <a:lnTo>
                    <a:pt x="8238" y="8238"/>
                  </a:lnTo>
                  <a:lnTo>
                    <a:pt x="17178" y="2210"/>
                  </a:lnTo>
                  <a:lnTo>
                    <a:pt x="28127" y="0"/>
                  </a:lnTo>
                  <a:lnTo>
                    <a:pt x="500016" y="0"/>
                  </a:lnTo>
                  <a:lnTo>
                    <a:pt x="507170" y="2963"/>
                  </a:lnTo>
                  <a:lnTo>
                    <a:pt x="517720" y="13513"/>
                  </a:lnTo>
                  <a:lnTo>
                    <a:pt x="520683" y="20667"/>
                  </a:lnTo>
                  <a:lnTo>
                    <a:pt x="520683" y="1006119"/>
                  </a:lnTo>
                  <a:lnTo>
                    <a:pt x="518473" y="1017067"/>
                  </a:lnTo>
                  <a:lnTo>
                    <a:pt x="512445" y="1026008"/>
                  </a:lnTo>
                  <a:lnTo>
                    <a:pt x="503504" y="1032036"/>
                  </a:lnTo>
                  <a:lnTo>
                    <a:pt x="492556" y="1034246"/>
                  </a:lnTo>
                  <a:close/>
                </a:path>
              </a:pathLst>
            </a:custGeom>
            <a:solidFill>
              <a:srgbClr val="1B212C"/>
            </a:solidFill>
          </p:spPr>
          <p:txBody>
            <a:bodyPr wrap="square" lIns="0" tIns="0" rIns="0" bIns="0" rtlCol="0"/>
            <a:lstStyle/>
            <a:p>
              <a:endParaRPr/>
            </a:p>
          </p:txBody>
        </p:sp>
        <p:sp>
          <p:nvSpPr>
            <p:cNvPr id="21" name="object 21"/>
            <p:cNvSpPr/>
            <p:nvPr/>
          </p:nvSpPr>
          <p:spPr>
            <a:xfrm>
              <a:off x="6406057" y="3129598"/>
              <a:ext cx="520700" cy="1029335"/>
            </a:xfrm>
            <a:custGeom>
              <a:avLst/>
              <a:gdLst/>
              <a:ahLst/>
              <a:cxnLst/>
              <a:rect l="l" t="t" r="r" b="b"/>
              <a:pathLst>
                <a:path w="520700" h="1029335">
                  <a:moveTo>
                    <a:pt x="496726" y="1028768"/>
                  </a:moveTo>
                  <a:lnTo>
                    <a:pt x="23683" y="1028768"/>
                  </a:lnTo>
                  <a:lnTo>
                    <a:pt x="14465" y="1026907"/>
                  </a:lnTo>
                  <a:lnTo>
                    <a:pt x="6936" y="1021831"/>
                  </a:lnTo>
                  <a:lnTo>
                    <a:pt x="1861" y="1014303"/>
                  </a:lnTo>
                  <a:lnTo>
                    <a:pt x="0" y="1005084"/>
                  </a:lnTo>
                  <a:lnTo>
                    <a:pt x="0" y="17402"/>
                  </a:lnTo>
                  <a:lnTo>
                    <a:pt x="2495" y="11378"/>
                  </a:lnTo>
                  <a:lnTo>
                    <a:pt x="11378" y="2495"/>
                  </a:lnTo>
                  <a:lnTo>
                    <a:pt x="17402" y="0"/>
                  </a:lnTo>
                  <a:lnTo>
                    <a:pt x="496726" y="0"/>
                  </a:lnTo>
                  <a:lnTo>
                    <a:pt x="505945" y="1861"/>
                  </a:lnTo>
                  <a:lnTo>
                    <a:pt x="513473" y="6936"/>
                  </a:lnTo>
                  <a:lnTo>
                    <a:pt x="518549" y="14464"/>
                  </a:lnTo>
                  <a:lnTo>
                    <a:pt x="520410" y="23683"/>
                  </a:lnTo>
                  <a:lnTo>
                    <a:pt x="520410" y="1005084"/>
                  </a:lnTo>
                  <a:lnTo>
                    <a:pt x="518549" y="1014303"/>
                  </a:lnTo>
                  <a:lnTo>
                    <a:pt x="513473" y="1021831"/>
                  </a:lnTo>
                  <a:lnTo>
                    <a:pt x="505945" y="1026907"/>
                  </a:lnTo>
                  <a:lnTo>
                    <a:pt x="496726" y="1028768"/>
                  </a:lnTo>
                  <a:close/>
                </a:path>
              </a:pathLst>
            </a:custGeom>
            <a:solidFill>
              <a:srgbClr val="CCCCCC"/>
            </a:solidFill>
          </p:spPr>
          <p:txBody>
            <a:bodyPr wrap="square" lIns="0" tIns="0" rIns="0" bIns="0" rtlCol="0"/>
            <a:lstStyle/>
            <a:p>
              <a:endParaRPr/>
            </a:p>
          </p:txBody>
        </p:sp>
        <p:sp>
          <p:nvSpPr>
            <p:cNvPr id="22" name="object 22"/>
            <p:cNvSpPr/>
            <p:nvPr/>
          </p:nvSpPr>
          <p:spPr>
            <a:xfrm>
              <a:off x="6406057" y="3121897"/>
              <a:ext cx="520700" cy="1029335"/>
            </a:xfrm>
            <a:custGeom>
              <a:avLst/>
              <a:gdLst/>
              <a:ahLst/>
              <a:cxnLst/>
              <a:rect l="l" t="t" r="r" b="b"/>
              <a:pathLst>
                <a:path w="520700" h="1029335">
                  <a:moveTo>
                    <a:pt x="496726" y="1028768"/>
                  </a:moveTo>
                  <a:lnTo>
                    <a:pt x="23683" y="1028768"/>
                  </a:lnTo>
                  <a:lnTo>
                    <a:pt x="14465" y="1026907"/>
                  </a:lnTo>
                  <a:lnTo>
                    <a:pt x="6936" y="1021831"/>
                  </a:lnTo>
                  <a:lnTo>
                    <a:pt x="1861" y="1014303"/>
                  </a:lnTo>
                  <a:lnTo>
                    <a:pt x="0" y="1005084"/>
                  </a:lnTo>
                  <a:lnTo>
                    <a:pt x="0" y="17402"/>
                  </a:lnTo>
                  <a:lnTo>
                    <a:pt x="2495" y="11378"/>
                  </a:lnTo>
                  <a:lnTo>
                    <a:pt x="11378" y="2495"/>
                  </a:lnTo>
                  <a:lnTo>
                    <a:pt x="17402" y="0"/>
                  </a:lnTo>
                  <a:lnTo>
                    <a:pt x="496726" y="0"/>
                  </a:lnTo>
                  <a:lnTo>
                    <a:pt x="505945" y="1861"/>
                  </a:lnTo>
                  <a:lnTo>
                    <a:pt x="513473" y="6936"/>
                  </a:lnTo>
                  <a:lnTo>
                    <a:pt x="518549" y="14464"/>
                  </a:lnTo>
                  <a:lnTo>
                    <a:pt x="520410" y="23683"/>
                  </a:lnTo>
                  <a:lnTo>
                    <a:pt x="520410" y="1005084"/>
                  </a:lnTo>
                  <a:lnTo>
                    <a:pt x="518549" y="1014303"/>
                  </a:lnTo>
                  <a:lnTo>
                    <a:pt x="513473" y="1021831"/>
                  </a:lnTo>
                  <a:lnTo>
                    <a:pt x="505945" y="1026907"/>
                  </a:lnTo>
                  <a:lnTo>
                    <a:pt x="496726" y="1028768"/>
                  </a:lnTo>
                  <a:close/>
                </a:path>
              </a:pathLst>
            </a:custGeom>
            <a:solidFill>
              <a:srgbClr val="EEEEEE"/>
            </a:solidFill>
          </p:spPr>
          <p:txBody>
            <a:bodyPr wrap="square" lIns="0" tIns="0" rIns="0" bIns="0" rtlCol="0"/>
            <a:lstStyle/>
            <a:p>
              <a:endParaRPr/>
            </a:p>
          </p:txBody>
        </p:sp>
        <p:sp>
          <p:nvSpPr>
            <p:cNvPr id="23" name="object 23"/>
            <p:cNvSpPr/>
            <p:nvPr/>
          </p:nvSpPr>
          <p:spPr>
            <a:xfrm>
              <a:off x="6582181" y="4065596"/>
              <a:ext cx="170180" cy="27940"/>
            </a:xfrm>
            <a:custGeom>
              <a:avLst/>
              <a:gdLst/>
              <a:ahLst/>
              <a:cxnLst/>
              <a:rect l="l" t="t" r="r" b="b"/>
              <a:pathLst>
                <a:path w="170179" h="27939">
                  <a:moveTo>
                    <a:pt x="163899" y="27663"/>
                  </a:moveTo>
                  <a:lnTo>
                    <a:pt x="6192" y="27663"/>
                  </a:lnTo>
                  <a:lnTo>
                    <a:pt x="0" y="21470"/>
                  </a:lnTo>
                  <a:lnTo>
                    <a:pt x="0" y="13831"/>
                  </a:lnTo>
                  <a:lnTo>
                    <a:pt x="0" y="6192"/>
                  </a:lnTo>
                  <a:lnTo>
                    <a:pt x="6192" y="0"/>
                  </a:lnTo>
                  <a:lnTo>
                    <a:pt x="159928" y="0"/>
                  </a:lnTo>
                  <a:lnTo>
                    <a:pt x="163446" y="1457"/>
                  </a:lnTo>
                  <a:lnTo>
                    <a:pt x="166040" y="4051"/>
                  </a:lnTo>
                  <a:lnTo>
                    <a:pt x="168634" y="6645"/>
                  </a:lnTo>
                  <a:lnTo>
                    <a:pt x="170092" y="10163"/>
                  </a:lnTo>
                  <a:lnTo>
                    <a:pt x="170092" y="21470"/>
                  </a:lnTo>
                  <a:lnTo>
                    <a:pt x="163899" y="27663"/>
                  </a:lnTo>
                  <a:close/>
                </a:path>
              </a:pathLst>
            </a:custGeom>
            <a:solidFill>
              <a:srgbClr val="FFFFFF"/>
            </a:solidFill>
          </p:spPr>
          <p:txBody>
            <a:bodyPr wrap="square" lIns="0" tIns="0" rIns="0" bIns="0" rtlCol="0"/>
            <a:lstStyle/>
            <a:p>
              <a:endParaRPr/>
            </a:p>
          </p:txBody>
        </p:sp>
        <p:pic>
          <p:nvPicPr>
            <p:cNvPr id="24" name="object 24"/>
            <p:cNvPicPr/>
            <p:nvPr/>
          </p:nvPicPr>
          <p:blipFill>
            <a:blip r:embed="rId6" cstate="print"/>
            <a:stretch>
              <a:fillRect/>
            </a:stretch>
          </p:blipFill>
          <p:spPr>
            <a:xfrm>
              <a:off x="6405407" y="3121559"/>
              <a:ext cx="520504" cy="888903"/>
            </a:xfrm>
            <a:prstGeom prst="rect">
              <a:avLst/>
            </a:prstGeom>
          </p:spPr>
        </p:pic>
        <p:sp>
          <p:nvSpPr>
            <p:cNvPr id="25" name="object 25"/>
            <p:cNvSpPr/>
            <p:nvPr/>
          </p:nvSpPr>
          <p:spPr>
            <a:xfrm>
              <a:off x="6405284" y="3142709"/>
              <a:ext cx="520700" cy="868044"/>
            </a:xfrm>
            <a:custGeom>
              <a:avLst/>
              <a:gdLst/>
              <a:ahLst/>
              <a:cxnLst/>
              <a:rect l="l" t="t" r="r" b="b"/>
              <a:pathLst>
                <a:path w="520700" h="868045">
                  <a:moveTo>
                    <a:pt x="520499" y="867900"/>
                  </a:moveTo>
                  <a:lnTo>
                    <a:pt x="0" y="867900"/>
                  </a:lnTo>
                  <a:lnTo>
                    <a:pt x="520499" y="0"/>
                  </a:lnTo>
                  <a:lnTo>
                    <a:pt x="520499" y="867900"/>
                  </a:lnTo>
                  <a:close/>
                </a:path>
              </a:pathLst>
            </a:custGeom>
            <a:solidFill>
              <a:srgbClr val="000000">
                <a:alpha val="4618"/>
              </a:srgbClr>
            </a:solidFill>
          </p:spPr>
          <p:txBody>
            <a:bodyPr wrap="square" lIns="0" tIns="0" rIns="0" bIns="0" rtlCol="0"/>
            <a:lstStyle/>
            <a:p>
              <a:endParaRPr/>
            </a:p>
          </p:txBody>
        </p:sp>
        <p:sp>
          <p:nvSpPr>
            <p:cNvPr id="26" name="object 26"/>
            <p:cNvSpPr/>
            <p:nvPr/>
          </p:nvSpPr>
          <p:spPr>
            <a:xfrm>
              <a:off x="7648048" y="3905011"/>
              <a:ext cx="289560" cy="231140"/>
            </a:xfrm>
            <a:custGeom>
              <a:avLst/>
              <a:gdLst/>
              <a:ahLst/>
              <a:cxnLst/>
              <a:rect l="l" t="t" r="r" b="b"/>
              <a:pathLst>
                <a:path w="289559" h="231139">
                  <a:moveTo>
                    <a:pt x="250526" y="230626"/>
                  </a:moveTo>
                  <a:lnTo>
                    <a:pt x="38438" y="230626"/>
                  </a:lnTo>
                  <a:lnTo>
                    <a:pt x="30904" y="229880"/>
                  </a:lnTo>
                  <a:lnTo>
                    <a:pt x="745" y="199722"/>
                  </a:lnTo>
                  <a:lnTo>
                    <a:pt x="0" y="192188"/>
                  </a:lnTo>
                  <a:lnTo>
                    <a:pt x="0" y="0"/>
                  </a:lnTo>
                  <a:lnTo>
                    <a:pt x="288966" y="3"/>
                  </a:lnTo>
                  <a:lnTo>
                    <a:pt x="288963" y="192188"/>
                  </a:lnTo>
                  <a:lnTo>
                    <a:pt x="285943" y="207149"/>
                  </a:lnTo>
                  <a:lnTo>
                    <a:pt x="277706" y="219367"/>
                  </a:lnTo>
                  <a:lnTo>
                    <a:pt x="265488" y="227605"/>
                  </a:lnTo>
                  <a:lnTo>
                    <a:pt x="250526" y="230626"/>
                  </a:lnTo>
                  <a:close/>
                </a:path>
              </a:pathLst>
            </a:custGeom>
            <a:solidFill>
              <a:srgbClr val="E7E7E7"/>
            </a:solidFill>
          </p:spPr>
          <p:txBody>
            <a:bodyPr wrap="square" lIns="0" tIns="0" rIns="0" bIns="0" rtlCol="0"/>
            <a:lstStyle/>
            <a:p>
              <a:endParaRPr/>
            </a:p>
          </p:txBody>
        </p:sp>
        <p:sp>
          <p:nvSpPr>
            <p:cNvPr id="27" name="object 27"/>
            <p:cNvSpPr/>
            <p:nvPr/>
          </p:nvSpPr>
          <p:spPr>
            <a:xfrm>
              <a:off x="7648445" y="3972432"/>
              <a:ext cx="184785" cy="128905"/>
            </a:xfrm>
            <a:custGeom>
              <a:avLst/>
              <a:gdLst/>
              <a:ahLst/>
              <a:cxnLst/>
              <a:rect l="l" t="t" r="r" b="b"/>
              <a:pathLst>
                <a:path w="184784" h="128904">
                  <a:moveTo>
                    <a:pt x="0" y="128459"/>
                  </a:moveTo>
                  <a:lnTo>
                    <a:pt x="0" y="0"/>
                  </a:lnTo>
                  <a:lnTo>
                    <a:pt x="184334" y="35145"/>
                  </a:lnTo>
                  <a:lnTo>
                    <a:pt x="0" y="128459"/>
                  </a:lnTo>
                  <a:close/>
                </a:path>
              </a:pathLst>
            </a:custGeom>
            <a:solidFill>
              <a:srgbClr val="CCCCCC"/>
            </a:solidFill>
          </p:spPr>
          <p:txBody>
            <a:bodyPr wrap="square" lIns="0" tIns="0" rIns="0" bIns="0" rtlCol="0"/>
            <a:lstStyle/>
            <a:p>
              <a:endParaRPr/>
            </a:p>
          </p:txBody>
        </p:sp>
        <p:sp>
          <p:nvSpPr>
            <p:cNvPr id="28" name="object 28"/>
            <p:cNvSpPr/>
            <p:nvPr/>
          </p:nvSpPr>
          <p:spPr>
            <a:xfrm>
              <a:off x="7648042" y="3443360"/>
              <a:ext cx="289560" cy="231140"/>
            </a:xfrm>
            <a:custGeom>
              <a:avLst/>
              <a:gdLst/>
              <a:ahLst/>
              <a:cxnLst/>
              <a:rect l="l" t="t" r="r" b="b"/>
              <a:pathLst>
                <a:path w="289559" h="231139">
                  <a:moveTo>
                    <a:pt x="288965" y="230626"/>
                  </a:moveTo>
                  <a:lnTo>
                    <a:pt x="0" y="230622"/>
                  </a:lnTo>
                  <a:lnTo>
                    <a:pt x="1" y="38438"/>
                  </a:lnTo>
                  <a:lnTo>
                    <a:pt x="3022" y="23476"/>
                  </a:lnTo>
                  <a:lnTo>
                    <a:pt x="11260" y="11258"/>
                  </a:lnTo>
                  <a:lnTo>
                    <a:pt x="23478" y="3020"/>
                  </a:lnTo>
                  <a:lnTo>
                    <a:pt x="38440" y="0"/>
                  </a:lnTo>
                  <a:lnTo>
                    <a:pt x="250528" y="0"/>
                  </a:lnTo>
                  <a:lnTo>
                    <a:pt x="286040" y="23728"/>
                  </a:lnTo>
                  <a:lnTo>
                    <a:pt x="288966" y="38438"/>
                  </a:lnTo>
                  <a:lnTo>
                    <a:pt x="288965" y="230626"/>
                  </a:lnTo>
                  <a:close/>
                </a:path>
              </a:pathLst>
            </a:custGeom>
            <a:solidFill>
              <a:srgbClr val="E7E7E7"/>
            </a:solidFill>
          </p:spPr>
          <p:txBody>
            <a:bodyPr wrap="square" lIns="0" tIns="0" rIns="0" bIns="0" rtlCol="0"/>
            <a:lstStyle/>
            <a:p>
              <a:endParaRPr/>
            </a:p>
          </p:txBody>
        </p:sp>
        <p:pic>
          <p:nvPicPr>
            <p:cNvPr id="29" name="object 29"/>
            <p:cNvPicPr/>
            <p:nvPr/>
          </p:nvPicPr>
          <p:blipFill>
            <a:blip r:embed="rId7" cstate="print"/>
            <a:stretch>
              <a:fillRect/>
            </a:stretch>
          </p:blipFill>
          <p:spPr>
            <a:xfrm>
              <a:off x="7118628" y="3203764"/>
              <a:ext cx="1262080" cy="1262080"/>
            </a:xfrm>
            <a:prstGeom prst="rect">
              <a:avLst/>
            </a:prstGeom>
          </p:spPr>
        </p:pic>
        <p:sp>
          <p:nvSpPr>
            <p:cNvPr id="30" name="object 30"/>
            <p:cNvSpPr/>
            <p:nvPr/>
          </p:nvSpPr>
          <p:spPr>
            <a:xfrm>
              <a:off x="7564803" y="3564172"/>
              <a:ext cx="455930" cy="455930"/>
            </a:xfrm>
            <a:custGeom>
              <a:avLst/>
              <a:gdLst/>
              <a:ahLst/>
              <a:cxnLst/>
              <a:rect l="l" t="t" r="r" b="b"/>
              <a:pathLst>
                <a:path w="455929" h="455929">
                  <a:moveTo>
                    <a:pt x="227747" y="455495"/>
                  </a:moveTo>
                  <a:lnTo>
                    <a:pt x="181848" y="450868"/>
                  </a:lnTo>
                  <a:lnTo>
                    <a:pt x="139097" y="437598"/>
                  </a:lnTo>
                  <a:lnTo>
                    <a:pt x="100411" y="416600"/>
                  </a:lnTo>
                  <a:lnTo>
                    <a:pt x="66705" y="388790"/>
                  </a:lnTo>
                  <a:lnTo>
                    <a:pt x="38895" y="355083"/>
                  </a:lnTo>
                  <a:lnTo>
                    <a:pt x="17897" y="316397"/>
                  </a:lnTo>
                  <a:lnTo>
                    <a:pt x="4627" y="273647"/>
                  </a:lnTo>
                  <a:lnTo>
                    <a:pt x="0" y="227747"/>
                  </a:lnTo>
                  <a:lnTo>
                    <a:pt x="4627" y="181848"/>
                  </a:lnTo>
                  <a:lnTo>
                    <a:pt x="17897" y="139098"/>
                  </a:lnTo>
                  <a:lnTo>
                    <a:pt x="38895" y="100412"/>
                  </a:lnTo>
                  <a:lnTo>
                    <a:pt x="66705" y="66705"/>
                  </a:lnTo>
                  <a:lnTo>
                    <a:pt x="100411" y="38895"/>
                  </a:lnTo>
                  <a:lnTo>
                    <a:pt x="139097" y="17897"/>
                  </a:lnTo>
                  <a:lnTo>
                    <a:pt x="181848" y="4627"/>
                  </a:lnTo>
                  <a:lnTo>
                    <a:pt x="227747" y="0"/>
                  </a:lnTo>
                  <a:lnTo>
                    <a:pt x="272386" y="4416"/>
                  </a:lnTo>
                  <a:lnTo>
                    <a:pt x="314903" y="17336"/>
                  </a:lnTo>
                  <a:lnTo>
                    <a:pt x="354102" y="38264"/>
                  </a:lnTo>
                  <a:lnTo>
                    <a:pt x="388789" y="66705"/>
                  </a:lnTo>
                  <a:lnTo>
                    <a:pt x="417231" y="101393"/>
                  </a:lnTo>
                  <a:lnTo>
                    <a:pt x="438159" y="140592"/>
                  </a:lnTo>
                  <a:lnTo>
                    <a:pt x="451079" y="183109"/>
                  </a:lnTo>
                  <a:lnTo>
                    <a:pt x="455495" y="227747"/>
                  </a:lnTo>
                  <a:lnTo>
                    <a:pt x="450868" y="273647"/>
                  </a:lnTo>
                  <a:lnTo>
                    <a:pt x="437598" y="316397"/>
                  </a:lnTo>
                  <a:lnTo>
                    <a:pt x="416600" y="355083"/>
                  </a:lnTo>
                  <a:lnTo>
                    <a:pt x="388789" y="388790"/>
                  </a:lnTo>
                  <a:lnTo>
                    <a:pt x="355083" y="416600"/>
                  </a:lnTo>
                  <a:lnTo>
                    <a:pt x="316397" y="437598"/>
                  </a:lnTo>
                  <a:lnTo>
                    <a:pt x="273646" y="450868"/>
                  </a:lnTo>
                  <a:lnTo>
                    <a:pt x="227747" y="455495"/>
                  </a:lnTo>
                  <a:close/>
                </a:path>
              </a:pathLst>
            </a:custGeom>
            <a:solidFill>
              <a:srgbClr val="1B212C"/>
            </a:solidFill>
          </p:spPr>
          <p:txBody>
            <a:bodyPr wrap="square" lIns="0" tIns="0" rIns="0" bIns="0" rtlCol="0"/>
            <a:lstStyle/>
            <a:p>
              <a:endParaRPr/>
            </a:p>
          </p:txBody>
        </p:sp>
        <p:sp>
          <p:nvSpPr>
            <p:cNvPr id="31" name="object 31"/>
            <p:cNvSpPr/>
            <p:nvPr/>
          </p:nvSpPr>
          <p:spPr>
            <a:xfrm>
              <a:off x="7564835" y="3569038"/>
              <a:ext cx="455930" cy="455930"/>
            </a:xfrm>
            <a:custGeom>
              <a:avLst/>
              <a:gdLst/>
              <a:ahLst/>
              <a:cxnLst/>
              <a:rect l="l" t="t" r="r" b="b"/>
              <a:pathLst>
                <a:path w="455929" h="455929">
                  <a:moveTo>
                    <a:pt x="227747" y="455495"/>
                  </a:moveTo>
                  <a:lnTo>
                    <a:pt x="181848" y="450868"/>
                  </a:lnTo>
                  <a:lnTo>
                    <a:pt x="139098" y="437598"/>
                  </a:lnTo>
                  <a:lnTo>
                    <a:pt x="100411" y="416600"/>
                  </a:lnTo>
                  <a:lnTo>
                    <a:pt x="66705" y="388790"/>
                  </a:lnTo>
                  <a:lnTo>
                    <a:pt x="38895" y="355083"/>
                  </a:lnTo>
                  <a:lnTo>
                    <a:pt x="17897" y="316397"/>
                  </a:lnTo>
                  <a:lnTo>
                    <a:pt x="4627" y="273647"/>
                  </a:lnTo>
                  <a:lnTo>
                    <a:pt x="0" y="227747"/>
                  </a:lnTo>
                  <a:lnTo>
                    <a:pt x="4627" y="181848"/>
                  </a:lnTo>
                  <a:lnTo>
                    <a:pt x="17897" y="139098"/>
                  </a:lnTo>
                  <a:lnTo>
                    <a:pt x="38895" y="100411"/>
                  </a:lnTo>
                  <a:lnTo>
                    <a:pt x="66705" y="66705"/>
                  </a:lnTo>
                  <a:lnTo>
                    <a:pt x="100411" y="38895"/>
                  </a:lnTo>
                  <a:lnTo>
                    <a:pt x="139098" y="17897"/>
                  </a:lnTo>
                  <a:lnTo>
                    <a:pt x="181848" y="4627"/>
                  </a:lnTo>
                  <a:lnTo>
                    <a:pt x="227747" y="0"/>
                  </a:lnTo>
                  <a:lnTo>
                    <a:pt x="272386" y="4416"/>
                  </a:lnTo>
                  <a:lnTo>
                    <a:pt x="314903" y="17336"/>
                  </a:lnTo>
                  <a:lnTo>
                    <a:pt x="354102" y="38264"/>
                  </a:lnTo>
                  <a:lnTo>
                    <a:pt x="388789" y="66705"/>
                  </a:lnTo>
                  <a:lnTo>
                    <a:pt x="417231" y="101393"/>
                  </a:lnTo>
                  <a:lnTo>
                    <a:pt x="438159" y="140592"/>
                  </a:lnTo>
                  <a:lnTo>
                    <a:pt x="451079" y="183108"/>
                  </a:lnTo>
                  <a:lnTo>
                    <a:pt x="455495" y="227747"/>
                  </a:lnTo>
                  <a:lnTo>
                    <a:pt x="450868" y="273647"/>
                  </a:lnTo>
                  <a:lnTo>
                    <a:pt x="437598" y="316397"/>
                  </a:lnTo>
                  <a:lnTo>
                    <a:pt x="416600" y="355083"/>
                  </a:lnTo>
                  <a:lnTo>
                    <a:pt x="388789" y="388790"/>
                  </a:lnTo>
                  <a:lnTo>
                    <a:pt x="355083" y="416600"/>
                  </a:lnTo>
                  <a:lnTo>
                    <a:pt x="316397" y="437598"/>
                  </a:lnTo>
                  <a:lnTo>
                    <a:pt x="273646" y="450868"/>
                  </a:lnTo>
                  <a:lnTo>
                    <a:pt x="227747" y="455495"/>
                  </a:lnTo>
                  <a:close/>
                </a:path>
              </a:pathLst>
            </a:custGeom>
            <a:solidFill>
              <a:srgbClr val="999999"/>
            </a:solidFill>
          </p:spPr>
          <p:txBody>
            <a:bodyPr wrap="square" lIns="0" tIns="0" rIns="0" bIns="0" rtlCol="0"/>
            <a:lstStyle/>
            <a:p>
              <a:endParaRPr/>
            </a:p>
          </p:txBody>
        </p:sp>
        <p:sp>
          <p:nvSpPr>
            <p:cNvPr id="32" name="object 32"/>
            <p:cNvSpPr/>
            <p:nvPr/>
          </p:nvSpPr>
          <p:spPr>
            <a:xfrm>
              <a:off x="7564831" y="3561765"/>
              <a:ext cx="478155" cy="455930"/>
            </a:xfrm>
            <a:custGeom>
              <a:avLst/>
              <a:gdLst/>
              <a:ahLst/>
              <a:cxnLst/>
              <a:rect l="l" t="t" r="r" b="b"/>
              <a:pathLst>
                <a:path w="478154" h="455929">
                  <a:moveTo>
                    <a:pt x="478078" y="227787"/>
                  </a:moveTo>
                  <a:lnTo>
                    <a:pt x="476224" y="218617"/>
                  </a:lnTo>
                  <a:lnTo>
                    <a:pt x="471182" y="211137"/>
                  </a:lnTo>
                  <a:lnTo>
                    <a:pt x="463689" y="206082"/>
                  </a:lnTo>
                  <a:lnTo>
                    <a:pt x="454520" y="204228"/>
                  </a:lnTo>
                  <a:lnTo>
                    <a:pt x="453161" y="204228"/>
                  </a:lnTo>
                  <a:lnTo>
                    <a:pt x="451078" y="183108"/>
                  </a:lnTo>
                  <a:lnTo>
                    <a:pt x="438162" y="140589"/>
                  </a:lnTo>
                  <a:lnTo>
                    <a:pt x="417233" y="101396"/>
                  </a:lnTo>
                  <a:lnTo>
                    <a:pt x="388785" y="66700"/>
                  </a:lnTo>
                  <a:lnTo>
                    <a:pt x="354101" y="38265"/>
                  </a:lnTo>
                  <a:lnTo>
                    <a:pt x="314896" y="17335"/>
                  </a:lnTo>
                  <a:lnTo>
                    <a:pt x="272389" y="4419"/>
                  </a:lnTo>
                  <a:lnTo>
                    <a:pt x="227749" y="0"/>
                  </a:lnTo>
                  <a:lnTo>
                    <a:pt x="181851" y="4622"/>
                  </a:lnTo>
                  <a:lnTo>
                    <a:pt x="139090" y="17894"/>
                  </a:lnTo>
                  <a:lnTo>
                    <a:pt x="100406" y="38900"/>
                  </a:lnTo>
                  <a:lnTo>
                    <a:pt x="66700" y="66700"/>
                  </a:lnTo>
                  <a:lnTo>
                    <a:pt x="38900" y="100406"/>
                  </a:lnTo>
                  <a:lnTo>
                    <a:pt x="17894" y="139090"/>
                  </a:lnTo>
                  <a:lnTo>
                    <a:pt x="4622" y="181851"/>
                  </a:lnTo>
                  <a:lnTo>
                    <a:pt x="0" y="227749"/>
                  </a:lnTo>
                  <a:lnTo>
                    <a:pt x="4622" y="273646"/>
                  </a:lnTo>
                  <a:lnTo>
                    <a:pt x="17894" y="316395"/>
                  </a:lnTo>
                  <a:lnTo>
                    <a:pt x="38900" y="355079"/>
                  </a:lnTo>
                  <a:lnTo>
                    <a:pt x="66700" y="388785"/>
                  </a:lnTo>
                  <a:lnTo>
                    <a:pt x="100406" y="416598"/>
                  </a:lnTo>
                  <a:lnTo>
                    <a:pt x="139090" y="437591"/>
                  </a:lnTo>
                  <a:lnTo>
                    <a:pt x="181851" y="450862"/>
                  </a:lnTo>
                  <a:lnTo>
                    <a:pt x="227749" y="455498"/>
                  </a:lnTo>
                  <a:lnTo>
                    <a:pt x="273646" y="450862"/>
                  </a:lnTo>
                  <a:lnTo>
                    <a:pt x="316395" y="437591"/>
                  </a:lnTo>
                  <a:lnTo>
                    <a:pt x="355079" y="416598"/>
                  </a:lnTo>
                  <a:lnTo>
                    <a:pt x="388785" y="388785"/>
                  </a:lnTo>
                  <a:lnTo>
                    <a:pt x="416598" y="355079"/>
                  </a:lnTo>
                  <a:lnTo>
                    <a:pt x="437591" y="316395"/>
                  </a:lnTo>
                  <a:lnTo>
                    <a:pt x="450862" y="273646"/>
                  </a:lnTo>
                  <a:lnTo>
                    <a:pt x="453110" y="251345"/>
                  </a:lnTo>
                  <a:lnTo>
                    <a:pt x="454520" y="251345"/>
                  </a:lnTo>
                  <a:lnTo>
                    <a:pt x="463689" y="249491"/>
                  </a:lnTo>
                  <a:lnTo>
                    <a:pt x="471182" y="244449"/>
                  </a:lnTo>
                  <a:lnTo>
                    <a:pt x="476224" y="236956"/>
                  </a:lnTo>
                  <a:lnTo>
                    <a:pt x="478078" y="227787"/>
                  </a:lnTo>
                  <a:close/>
                </a:path>
              </a:pathLst>
            </a:custGeom>
            <a:solidFill>
              <a:srgbClr val="D9D9D9"/>
            </a:solidFill>
          </p:spPr>
          <p:txBody>
            <a:bodyPr wrap="square" lIns="0" tIns="0" rIns="0" bIns="0" rtlCol="0"/>
            <a:lstStyle/>
            <a:p>
              <a:endParaRPr/>
            </a:p>
          </p:txBody>
        </p:sp>
        <p:pic>
          <p:nvPicPr>
            <p:cNvPr id="33" name="object 33"/>
            <p:cNvPicPr/>
            <p:nvPr/>
          </p:nvPicPr>
          <p:blipFill>
            <a:blip r:embed="rId8" cstate="print"/>
            <a:stretch>
              <a:fillRect/>
            </a:stretch>
          </p:blipFill>
          <p:spPr>
            <a:xfrm>
              <a:off x="7591905" y="3590541"/>
              <a:ext cx="400499" cy="399299"/>
            </a:xfrm>
            <a:prstGeom prst="rect">
              <a:avLst/>
            </a:prstGeom>
          </p:spPr>
        </p:pic>
        <p:sp>
          <p:nvSpPr>
            <p:cNvPr id="34" name="object 34"/>
            <p:cNvSpPr/>
            <p:nvPr/>
          </p:nvSpPr>
          <p:spPr>
            <a:xfrm>
              <a:off x="7587143" y="3585778"/>
              <a:ext cx="410209" cy="408940"/>
            </a:xfrm>
            <a:custGeom>
              <a:avLst/>
              <a:gdLst/>
              <a:ahLst/>
              <a:cxnLst/>
              <a:rect l="l" t="t" r="r" b="b"/>
              <a:pathLst>
                <a:path w="410209" h="408939">
                  <a:moveTo>
                    <a:pt x="0" y="204412"/>
                  </a:moveTo>
                  <a:lnTo>
                    <a:pt x="5414" y="157542"/>
                  </a:lnTo>
                  <a:lnTo>
                    <a:pt x="20837" y="114516"/>
                  </a:lnTo>
                  <a:lnTo>
                    <a:pt x="45039" y="76562"/>
                  </a:lnTo>
                  <a:lnTo>
                    <a:pt x="76787" y="44907"/>
                  </a:lnTo>
                  <a:lnTo>
                    <a:pt x="114853" y="20776"/>
                  </a:lnTo>
                  <a:lnTo>
                    <a:pt x="158005" y="5398"/>
                  </a:lnTo>
                  <a:lnTo>
                    <a:pt x="205012" y="0"/>
                  </a:lnTo>
                  <a:lnTo>
                    <a:pt x="245195" y="3964"/>
                  </a:lnTo>
                  <a:lnTo>
                    <a:pt x="283467" y="15559"/>
                  </a:lnTo>
                  <a:lnTo>
                    <a:pt x="318753" y="34343"/>
                  </a:lnTo>
                  <a:lnTo>
                    <a:pt x="349977" y="59870"/>
                  </a:lnTo>
                  <a:lnTo>
                    <a:pt x="375580" y="91004"/>
                  </a:lnTo>
                  <a:lnTo>
                    <a:pt x="394419" y="126187"/>
                  </a:lnTo>
                  <a:lnTo>
                    <a:pt x="406049" y="164347"/>
                  </a:lnTo>
                  <a:lnTo>
                    <a:pt x="410024" y="204412"/>
                  </a:lnTo>
                  <a:lnTo>
                    <a:pt x="404610" y="251282"/>
                  </a:lnTo>
                  <a:lnTo>
                    <a:pt x="389187" y="294307"/>
                  </a:lnTo>
                  <a:lnTo>
                    <a:pt x="364985" y="332261"/>
                  </a:lnTo>
                  <a:lnTo>
                    <a:pt x="333237" y="363917"/>
                  </a:lnTo>
                  <a:lnTo>
                    <a:pt x="295171" y="388048"/>
                  </a:lnTo>
                  <a:lnTo>
                    <a:pt x="252019" y="403426"/>
                  </a:lnTo>
                  <a:lnTo>
                    <a:pt x="205012" y="408824"/>
                  </a:lnTo>
                  <a:lnTo>
                    <a:pt x="158005" y="403426"/>
                  </a:lnTo>
                  <a:lnTo>
                    <a:pt x="114853" y="388048"/>
                  </a:lnTo>
                  <a:lnTo>
                    <a:pt x="76787" y="363917"/>
                  </a:lnTo>
                  <a:lnTo>
                    <a:pt x="45039" y="332261"/>
                  </a:lnTo>
                  <a:lnTo>
                    <a:pt x="20837" y="294307"/>
                  </a:lnTo>
                  <a:lnTo>
                    <a:pt x="5414" y="251282"/>
                  </a:lnTo>
                  <a:lnTo>
                    <a:pt x="0" y="204412"/>
                  </a:lnTo>
                  <a:close/>
                </a:path>
              </a:pathLst>
            </a:custGeom>
            <a:ln w="9524">
              <a:solidFill>
                <a:srgbClr val="FFFFFF"/>
              </a:solidFill>
            </a:ln>
          </p:spPr>
          <p:txBody>
            <a:bodyPr wrap="square" lIns="0" tIns="0" rIns="0" bIns="0" rtlCol="0"/>
            <a:lstStyle/>
            <a:p>
              <a:endParaRPr/>
            </a:p>
          </p:txBody>
        </p:sp>
        <p:pic>
          <p:nvPicPr>
            <p:cNvPr id="35" name="object 35"/>
            <p:cNvPicPr/>
            <p:nvPr/>
          </p:nvPicPr>
          <p:blipFill>
            <a:blip r:embed="rId9" cstate="print"/>
            <a:stretch>
              <a:fillRect/>
            </a:stretch>
          </p:blipFill>
          <p:spPr>
            <a:xfrm>
              <a:off x="7742139" y="3083921"/>
              <a:ext cx="1083892" cy="1513830"/>
            </a:xfrm>
            <a:prstGeom prst="rect">
              <a:avLst/>
            </a:prstGeom>
          </p:spPr>
        </p:pic>
        <p:sp>
          <p:nvSpPr>
            <p:cNvPr id="36" name="object 36"/>
            <p:cNvSpPr/>
            <p:nvPr/>
          </p:nvSpPr>
          <p:spPr>
            <a:xfrm>
              <a:off x="8176657" y="3444330"/>
              <a:ext cx="289560" cy="690880"/>
            </a:xfrm>
            <a:custGeom>
              <a:avLst/>
              <a:gdLst/>
              <a:ahLst/>
              <a:cxnLst/>
              <a:rect l="l" t="t" r="r" b="b"/>
              <a:pathLst>
                <a:path w="289559" h="690879">
                  <a:moveTo>
                    <a:pt x="244411" y="690775"/>
                  </a:moveTo>
                  <a:lnTo>
                    <a:pt x="44552" y="690775"/>
                  </a:lnTo>
                  <a:lnTo>
                    <a:pt x="27210" y="687274"/>
                  </a:lnTo>
                  <a:lnTo>
                    <a:pt x="13049" y="677726"/>
                  </a:lnTo>
                  <a:lnTo>
                    <a:pt x="3501" y="663565"/>
                  </a:lnTo>
                  <a:lnTo>
                    <a:pt x="0" y="646223"/>
                  </a:lnTo>
                  <a:lnTo>
                    <a:pt x="0" y="44552"/>
                  </a:lnTo>
                  <a:lnTo>
                    <a:pt x="3501" y="27210"/>
                  </a:lnTo>
                  <a:lnTo>
                    <a:pt x="13049" y="13049"/>
                  </a:lnTo>
                  <a:lnTo>
                    <a:pt x="27210" y="3501"/>
                  </a:lnTo>
                  <a:lnTo>
                    <a:pt x="44552" y="0"/>
                  </a:lnTo>
                  <a:lnTo>
                    <a:pt x="244411" y="0"/>
                  </a:lnTo>
                  <a:lnTo>
                    <a:pt x="281478" y="19834"/>
                  </a:lnTo>
                  <a:lnTo>
                    <a:pt x="288964" y="44552"/>
                  </a:lnTo>
                  <a:lnTo>
                    <a:pt x="288964" y="646223"/>
                  </a:lnTo>
                  <a:lnTo>
                    <a:pt x="285463" y="663565"/>
                  </a:lnTo>
                  <a:lnTo>
                    <a:pt x="275915" y="677726"/>
                  </a:lnTo>
                  <a:lnTo>
                    <a:pt x="261753" y="687274"/>
                  </a:lnTo>
                  <a:lnTo>
                    <a:pt x="244411" y="690775"/>
                  </a:lnTo>
                  <a:close/>
                </a:path>
              </a:pathLst>
            </a:custGeom>
            <a:solidFill>
              <a:srgbClr val="1B212C"/>
            </a:solidFill>
          </p:spPr>
          <p:txBody>
            <a:bodyPr wrap="square" lIns="0" tIns="0" rIns="0" bIns="0" rtlCol="0"/>
            <a:lstStyle/>
            <a:p>
              <a:endParaRPr/>
            </a:p>
          </p:txBody>
        </p:sp>
        <p:sp>
          <p:nvSpPr>
            <p:cNvPr id="37" name="object 37"/>
            <p:cNvSpPr/>
            <p:nvPr/>
          </p:nvSpPr>
          <p:spPr>
            <a:xfrm>
              <a:off x="8176435" y="3905011"/>
              <a:ext cx="289560" cy="231140"/>
            </a:xfrm>
            <a:custGeom>
              <a:avLst/>
              <a:gdLst/>
              <a:ahLst/>
              <a:cxnLst/>
              <a:rect l="l" t="t" r="r" b="b"/>
              <a:pathLst>
                <a:path w="289559" h="231139">
                  <a:moveTo>
                    <a:pt x="250526" y="230626"/>
                  </a:moveTo>
                  <a:lnTo>
                    <a:pt x="38438" y="230626"/>
                  </a:lnTo>
                  <a:lnTo>
                    <a:pt x="30904" y="229880"/>
                  </a:lnTo>
                  <a:lnTo>
                    <a:pt x="745" y="199722"/>
                  </a:lnTo>
                  <a:lnTo>
                    <a:pt x="0" y="192188"/>
                  </a:lnTo>
                  <a:lnTo>
                    <a:pt x="0" y="0"/>
                  </a:lnTo>
                  <a:lnTo>
                    <a:pt x="288966" y="3"/>
                  </a:lnTo>
                  <a:lnTo>
                    <a:pt x="288964" y="192188"/>
                  </a:lnTo>
                  <a:lnTo>
                    <a:pt x="285944" y="207149"/>
                  </a:lnTo>
                  <a:lnTo>
                    <a:pt x="277706" y="219367"/>
                  </a:lnTo>
                  <a:lnTo>
                    <a:pt x="265488" y="227605"/>
                  </a:lnTo>
                  <a:lnTo>
                    <a:pt x="250526" y="230626"/>
                  </a:lnTo>
                  <a:close/>
                </a:path>
              </a:pathLst>
            </a:custGeom>
            <a:solidFill>
              <a:srgbClr val="E7E7E7"/>
            </a:solidFill>
          </p:spPr>
          <p:txBody>
            <a:bodyPr wrap="square" lIns="0" tIns="0" rIns="0" bIns="0" rtlCol="0"/>
            <a:lstStyle/>
            <a:p>
              <a:endParaRPr/>
            </a:p>
          </p:txBody>
        </p:sp>
        <p:sp>
          <p:nvSpPr>
            <p:cNvPr id="38" name="object 38"/>
            <p:cNvSpPr/>
            <p:nvPr/>
          </p:nvSpPr>
          <p:spPr>
            <a:xfrm>
              <a:off x="8176833" y="3972432"/>
              <a:ext cx="184785" cy="128905"/>
            </a:xfrm>
            <a:custGeom>
              <a:avLst/>
              <a:gdLst/>
              <a:ahLst/>
              <a:cxnLst/>
              <a:rect l="l" t="t" r="r" b="b"/>
              <a:pathLst>
                <a:path w="184784" h="128904">
                  <a:moveTo>
                    <a:pt x="0" y="128459"/>
                  </a:moveTo>
                  <a:lnTo>
                    <a:pt x="0" y="0"/>
                  </a:lnTo>
                  <a:lnTo>
                    <a:pt x="184334" y="35145"/>
                  </a:lnTo>
                  <a:lnTo>
                    <a:pt x="0" y="128459"/>
                  </a:lnTo>
                  <a:close/>
                </a:path>
              </a:pathLst>
            </a:custGeom>
            <a:solidFill>
              <a:srgbClr val="CCCCCC"/>
            </a:solidFill>
          </p:spPr>
          <p:txBody>
            <a:bodyPr wrap="square" lIns="0" tIns="0" rIns="0" bIns="0" rtlCol="0"/>
            <a:lstStyle/>
            <a:p>
              <a:endParaRPr/>
            </a:p>
          </p:txBody>
        </p:sp>
        <p:sp>
          <p:nvSpPr>
            <p:cNvPr id="39" name="object 39"/>
            <p:cNvSpPr/>
            <p:nvPr/>
          </p:nvSpPr>
          <p:spPr>
            <a:xfrm>
              <a:off x="8176430" y="3443360"/>
              <a:ext cx="289560" cy="231140"/>
            </a:xfrm>
            <a:custGeom>
              <a:avLst/>
              <a:gdLst/>
              <a:ahLst/>
              <a:cxnLst/>
              <a:rect l="l" t="t" r="r" b="b"/>
              <a:pathLst>
                <a:path w="289559" h="231139">
                  <a:moveTo>
                    <a:pt x="288965" y="230626"/>
                  </a:moveTo>
                  <a:lnTo>
                    <a:pt x="0" y="230622"/>
                  </a:lnTo>
                  <a:lnTo>
                    <a:pt x="1" y="38438"/>
                  </a:lnTo>
                  <a:lnTo>
                    <a:pt x="3022" y="23476"/>
                  </a:lnTo>
                  <a:lnTo>
                    <a:pt x="11260" y="11258"/>
                  </a:lnTo>
                  <a:lnTo>
                    <a:pt x="23478" y="3020"/>
                  </a:lnTo>
                  <a:lnTo>
                    <a:pt x="38440" y="0"/>
                  </a:lnTo>
                  <a:lnTo>
                    <a:pt x="250528" y="0"/>
                  </a:lnTo>
                  <a:lnTo>
                    <a:pt x="286040" y="23728"/>
                  </a:lnTo>
                  <a:lnTo>
                    <a:pt x="288966" y="38438"/>
                  </a:lnTo>
                  <a:lnTo>
                    <a:pt x="288965" y="230626"/>
                  </a:lnTo>
                  <a:close/>
                </a:path>
              </a:pathLst>
            </a:custGeom>
            <a:solidFill>
              <a:srgbClr val="E7E7E7"/>
            </a:solidFill>
          </p:spPr>
          <p:txBody>
            <a:bodyPr wrap="square" lIns="0" tIns="0" rIns="0" bIns="0" rtlCol="0"/>
            <a:lstStyle/>
            <a:p>
              <a:endParaRPr/>
            </a:p>
          </p:txBody>
        </p:sp>
        <p:pic>
          <p:nvPicPr>
            <p:cNvPr id="40" name="object 40"/>
            <p:cNvPicPr/>
            <p:nvPr/>
          </p:nvPicPr>
          <p:blipFill>
            <a:blip r:embed="rId10" cstate="print"/>
            <a:stretch>
              <a:fillRect/>
            </a:stretch>
          </p:blipFill>
          <p:spPr>
            <a:xfrm>
              <a:off x="7676727" y="3209164"/>
              <a:ext cx="1199069" cy="1250357"/>
            </a:xfrm>
            <a:prstGeom prst="rect">
              <a:avLst/>
            </a:prstGeom>
          </p:spPr>
        </p:pic>
        <p:sp>
          <p:nvSpPr>
            <p:cNvPr id="41" name="object 41"/>
            <p:cNvSpPr/>
            <p:nvPr/>
          </p:nvSpPr>
          <p:spPr>
            <a:xfrm>
              <a:off x="8118780" y="3569574"/>
              <a:ext cx="396875" cy="445134"/>
            </a:xfrm>
            <a:custGeom>
              <a:avLst/>
              <a:gdLst/>
              <a:ahLst/>
              <a:cxnLst/>
              <a:rect l="l" t="t" r="r" b="b"/>
              <a:pathLst>
                <a:path w="396875" h="445135">
                  <a:moveTo>
                    <a:pt x="347931" y="444539"/>
                  </a:moveTo>
                  <a:lnTo>
                    <a:pt x="48675" y="444539"/>
                  </a:lnTo>
                  <a:lnTo>
                    <a:pt x="29729" y="440714"/>
                  </a:lnTo>
                  <a:lnTo>
                    <a:pt x="14256" y="430282"/>
                  </a:lnTo>
                  <a:lnTo>
                    <a:pt x="3825" y="414810"/>
                  </a:lnTo>
                  <a:lnTo>
                    <a:pt x="0" y="395863"/>
                  </a:lnTo>
                  <a:lnTo>
                    <a:pt x="0" y="48675"/>
                  </a:lnTo>
                  <a:lnTo>
                    <a:pt x="3825" y="29729"/>
                  </a:lnTo>
                  <a:lnTo>
                    <a:pt x="14256" y="14256"/>
                  </a:lnTo>
                  <a:lnTo>
                    <a:pt x="29729" y="3825"/>
                  </a:lnTo>
                  <a:lnTo>
                    <a:pt x="48675" y="0"/>
                  </a:lnTo>
                  <a:lnTo>
                    <a:pt x="347931" y="0"/>
                  </a:lnTo>
                  <a:lnTo>
                    <a:pt x="388429" y="21670"/>
                  </a:lnTo>
                  <a:lnTo>
                    <a:pt x="396606" y="48675"/>
                  </a:lnTo>
                  <a:lnTo>
                    <a:pt x="396606" y="395863"/>
                  </a:lnTo>
                  <a:lnTo>
                    <a:pt x="392781" y="414810"/>
                  </a:lnTo>
                  <a:lnTo>
                    <a:pt x="382350" y="430282"/>
                  </a:lnTo>
                  <a:lnTo>
                    <a:pt x="366878" y="440714"/>
                  </a:lnTo>
                  <a:lnTo>
                    <a:pt x="347931" y="444539"/>
                  </a:lnTo>
                  <a:close/>
                </a:path>
              </a:pathLst>
            </a:custGeom>
            <a:solidFill>
              <a:srgbClr val="1B212C"/>
            </a:solidFill>
          </p:spPr>
          <p:txBody>
            <a:bodyPr wrap="square" lIns="0" tIns="0" rIns="0" bIns="0" rtlCol="0"/>
            <a:lstStyle/>
            <a:p>
              <a:endParaRPr/>
            </a:p>
          </p:txBody>
        </p:sp>
        <p:sp>
          <p:nvSpPr>
            <p:cNvPr id="42" name="object 42"/>
            <p:cNvSpPr/>
            <p:nvPr/>
          </p:nvSpPr>
          <p:spPr>
            <a:xfrm>
              <a:off x="8110846" y="3586047"/>
              <a:ext cx="412750" cy="456565"/>
            </a:xfrm>
            <a:custGeom>
              <a:avLst/>
              <a:gdLst/>
              <a:ahLst/>
              <a:cxnLst/>
              <a:rect l="l" t="t" r="r" b="b"/>
              <a:pathLst>
                <a:path w="412750" h="456564">
                  <a:moveTo>
                    <a:pt x="370253" y="456317"/>
                  </a:moveTo>
                  <a:lnTo>
                    <a:pt x="42238" y="456317"/>
                  </a:lnTo>
                  <a:lnTo>
                    <a:pt x="25797" y="452998"/>
                  </a:lnTo>
                  <a:lnTo>
                    <a:pt x="12371" y="443945"/>
                  </a:lnTo>
                  <a:lnTo>
                    <a:pt x="3319" y="430519"/>
                  </a:lnTo>
                  <a:lnTo>
                    <a:pt x="0" y="414078"/>
                  </a:lnTo>
                  <a:lnTo>
                    <a:pt x="0" y="42239"/>
                  </a:lnTo>
                  <a:lnTo>
                    <a:pt x="3319" y="25798"/>
                  </a:lnTo>
                  <a:lnTo>
                    <a:pt x="12371" y="12371"/>
                  </a:lnTo>
                  <a:lnTo>
                    <a:pt x="25797" y="3319"/>
                  </a:lnTo>
                  <a:lnTo>
                    <a:pt x="42238" y="0"/>
                  </a:lnTo>
                  <a:lnTo>
                    <a:pt x="370253" y="0"/>
                  </a:lnTo>
                  <a:lnTo>
                    <a:pt x="405396" y="18804"/>
                  </a:lnTo>
                  <a:lnTo>
                    <a:pt x="412492" y="42239"/>
                  </a:lnTo>
                  <a:lnTo>
                    <a:pt x="412492" y="414078"/>
                  </a:lnTo>
                  <a:lnTo>
                    <a:pt x="409173" y="430519"/>
                  </a:lnTo>
                  <a:lnTo>
                    <a:pt x="400121" y="443945"/>
                  </a:lnTo>
                  <a:lnTo>
                    <a:pt x="386695" y="452998"/>
                  </a:lnTo>
                  <a:lnTo>
                    <a:pt x="370253" y="456317"/>
                  </a:lnTo>
                  <a:close/>
                </a:path>
              </a:pathLst>
            </a:custGeom>
            <a:solidFill>
              <a:srgbClr val="999999"/>
            </a:solidFill>
          </p:spPr>
          <p:txBody>
            <a:bodyPr wrap="square" lIns="0" tIns="0" rIns="0" bIns="0" rtlCol="0"/>
            <a:lstStyle/>
            <a:p>
              <a:endParaRPr/>
            </a:p>
          </p:txBody>
        </p:sp>
        <p:sp>
          <p:nvSpPr>
            <p:cNvPr id="43" name="object 43"/>
            <p:cNvSpPr/>
            <p:nvPr/>
          </p:nvSpPr>
          <p:spPr>
            <a:xfrm>
              <a:off x="8499517" y="3765939"/>
              <a:ext cx="47625" cy="47625"/>
            </a:xfrm>
            <a:custGeom>
              <a:avLst/>
              <a:gdLst/>
              <a:ahLst/>
              <a:cxnLst/>
              <a:rect l="l" t="t" r="r" b="b"/>
              <a:pathLst>
                <a:path w="47625" h="47625">
                  <a:moveTo>
                    <a:pt x="23554" y="47110"/>
                  </a:moveTo>
                  <a:lnTo>
                    <a:pt x="0" y="47110"/>
                  </a:lnTo>
                  <a:lnTo>
                    <a:pt x="0" y="0"/>
                  </a:lnTo>
                  <a:lnTo>
                    <a:pt x="23554" y="0"/>
                  </a:lnTo>
                  <a:lnTo>
                    <a:pt x="32723" y="1851"/>
                  </a:lnTo>
                  <a:lnTo>
                    <a:pt x="40211" y="6899"/>
                  </a:lnTo>
                  <a:lnTo>
                    <a:pt x="45259" y="14386"/>
                  </a:lnTo>
                  <a:lnTo>
                    <a:pt x="47110" y="23555"/>
                  </a:lnTo>
                  <a:lnTo>
                    <a:pt x="45259" y="32724"/>
                  </a:lnTo>
                  <a:lnTo>
                    <a:pt x="40211" y="40211"/>
                  </a:lnTo>
                  <a:lnTo>
                    <a:pt x="32723" y="45259"/>
                  </a:lnTo>
                  <a:lnTo>
                    <a:pt x="23554" y="47110"/>
                  </a:lnTo>
                  <a:close/>
                </a:path>
              </a:pathLst>
            </a:custGeom>
            <a:solidFill>
              <a:srgbClr val="D9D9D9"/>
            </a:solidFill>
          </p:spPr>
          <p:txBody>
            <a:bodyPr wrap="square" lIns="0" tIns="0" rIns="0" bIns="0" rtlCol="0"/>
            <a:lstStyle/>
            <a:p>
              <a:endParaRPr/>
            </a:p>
          </p:txBody>
        </p:sp>
        <p:pic>
          <p:nvPicPr>
            <p:cNvPr id="44" name="object 44"/>
            <p:cNvPicPr/>
            <p:nvPr/>
          </p:nvPicPr>
          <p:blipFill>
            <a:blip r:embed="rId11" cstate="print"/>
            <a:stretch>
              <a:fillRect/>
            </a:stretch>
          </p:blipFill>
          <p:spPr>
            <a:xfrm>
              <a:off x="8110842" y="3567642"/>
              <a:ext cx="412492" cy="469190"/>
            </a:xfrm>
            <a:prstGeom prst="rect">
              <a:avLst/>
            </a:prstGeom>
          </p:spPr>
        </p:pic>
        <p:sp>
          <p:nvSpPr>
            <p:cNvPr id="45" name="object 45"/>
            <p:cNvSpPr/>
            <p:nvPr/>
          </p:nvSpPr>
          <p:spPr>
            <a:xfrm>
              <a:off x="8122472" y="3581799"/>
              <a:ext cx="389255" cy="439420"/>
            </a:xfrm>
            <a:custGeom>
              <a:avLst/>
              <a:gdLst/>
              <a:ahLst/>
              <a:cxnLst/>
              <a:rect l="l" t="t" r="r" b="b"/>
              <a:pathLst>
                <a:path w="389254" h="439420">
                  <a:moveTo>
                    <a:pt x="0" y="30209"/>
                  </a:moveTo>
                  <a:lnTo>
                    <a:pt x="2380" y="18450"/>
                  </a:lnTo>
                  <a:lnTo>
                    <a:pt x="8874" y="8848"/>
                  </a:lnTo>
                  <a:lnTo>
                    <a:pt x="18504" y="2374"/>
                  </a:lnTo>
                  <a:lnTo>
                    <a:pt x="30297" y="0"/>
                  </a:lnTo>
                  <a:lnTo>
                    <a:pt x="358428" y="0"/>
                  </a:lnTo>
                  <a:lnTo>
                    <a:pt x="366463" y="0"/>
                  </a:lnTo>
                  <a:lnTo>
                    <a:pt x="374169" y="3182"/>
                  </a:lnTo>
                  <a:lnTo>
                    <a:pt x="379851" y="8847"/>
                  </a:lnTo>
                  <a:lnTo>
                    <a:pt x="385532" y="14513"/>
                  </a:lnTo>
                  <a:lnTo>
                    <a:pt x="388724" y="22197"/>
                  </a:lnTo>
                  <a:lnTo>
                    <a:pt x="388724" y="30209"/>
                  </a:lnTo>
                  <a:lnTo>
                    <a:pt x="388724" y="409215"/>
                  </a:lnTo>
                  <a:lnTo>
                    <a:pt x="386344" y="420974"/>
                  </a:lnTo>
                  <a:lnTo>
                    <a:pt x="379851" y="430576"/>
                  </a:lnTo>
                  <a:lnTo>
                    <a:pt x="370221" y="437050"/>
                  </a:lnTo>
                  <a:lnTo>
                    <a:pt x="358428" y="439424"/>
                  </a:lnTo>
                  <a:lnTo>
                    <a:pt x="30297" y="439424"/>
                  </a:lnTo>
                  <a:lnTo>
                    <a:pt x="18504" y="437050"/>
                  </a:lnTo>
                  <a:lnTo>
                    <a:pt x="8874" y="430576"/>
                  </a:lnTo>
                  <a:lnTo>
                    <a:pt x="2380" y="420974"/>
                  </a:lnTo>
                  <a:lnTo>
                    <a:pt x="0" y="409215"/>
                  </a:lnTo>
                  <a:lnTo>
                    <a:pt x="0" y="30209"/>
                  </a:lnTo>
                  <a:close/>
                </a:path>
              </a:pathLst>
            </a:custGeom>
            <a:ln w="9524">
              <a:solidFill>
                <a:srgbClr val="FFFFFF"/>
              </a:solidFill>
            </a:ln>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406392" y="0"/>
            <a:ext cx="4737735" cy="5143423"/>
            <a:chOff x="4406392" y="0"/>
            <a:chExt cx="4737735" cy="5143423"/>
          </a:xfrm>
        </p:grpSpPr>
        <p:sp>
          <p:nvSpPr>
            <p:cNvPr id="3" name="object 3"/>
            <p:cNvSpPr/>
            <p:nvPr/>
          </p:nvSpPr>
          <p:spPr>
            <a:xfrm>
              <a:off x="4406392" y="0"/>
              <a:ext cx="4737735" cy="4734560"/>
            </a:xfrm>
            <a:custGeom>
              <a:avLst/>
              <a:gdLst/>
              <a:ahLst/>
              <a:cxnLst/>
              <a:rect l="l" t="t" r="r" b="b"/>
              <a:pathLst>
                <a:path w="4737734" h="4734560">
                  <a:moveTo>
                    <a:pt x="4737608" y="2341867"/>
                  </a:moveTo>
                  <a:lnTo>
                    <a:pt x="4727130" y="2331402"/>
                  </a:lnTo>
                  <a:lnTo>
                    <a:pt x="4727130" y="0"/>
                  </a:lnTo>
                  <a:lnTo>
                    <a:pt x="2393962" y="0"/>
                  </a:lnTo>
                  <a:lnTo>
                    <a:pt x="440423" y="0"/>
                  </a:lnTo>
                  <a:lnTo>
                    <a:pt x="0" y="0"/>
                  </a:lnTo>
                  <a:lnTo>
                    <a:pt x="4737608" y="4734001"/>
                  </a:lnTo>
                  <a:lnTo>
                    <a:pt x="4737608" y="2341867"/>
                  </a:lnTo>
                  <a:close/>
                </a:path>
              </a:pathLst>
            </a:custGeom>
            <a:solidFill>
              <a:srgbClr val="FFFFFF">
                <a:alpha val="3459"/>
              </a:srgbClr>
            </a:solidFill>
          </p:spPr>
          <p:txBody>
            <a:bodyPr wrap="square" lIns="0" tIns="0" rIns="0" bIns="0" rtlCol="0"/>
            <a:lstStyle/>
            <a:p>
              <a:endParaRPr/>
            </a:p>
          </p:txBody>
        </p:sp>
        <p:sp>
          <p:nvSpPr>
            <p:cNvPr id="4" name="object 4"/>
            <p:cNvSpPr/>
            <p:nvPr/>
          </p:nvSpPr>
          <p:spPr>
            <a:xfrm>
              <a:off x="5618391" y="1236471"/>
              <a:ext cx="1866264" cy="2249805"/>
            </a:xfrm>
            <a:custGeom>
              <a:avLst/>
              <a:gdLst/>
              <a:ahLst/>
              <a:cxnLst/>
              <a:rect l="l" t="t" r="r" b="b"/>
              <a:pathLst>
                <a:path w="1866265" h="2249804">
                  <a:moveTo>
                    <a:pt x="808799" y="808799"/>
                  </a:moveTo>
                  <a:lnTo>
                    <a:pt x="0" y="0"/>
                  </a:lnTo>
                  <a:lnTo>
                    <a:pt x="0" y="404406"/>
                  </a:lnTo>
                  <a:lnTo>
                    <a:pt x="404406" y="808799"/>
                  </a:lnTo>
                  <a:lnTo>
                    <a:pt x="808799" y="808799"/>
                  </a:lnTo>
                  <a:close/>
                </a:path>
                <a:path w="1866265" h="2249804">
                  <a:moveTo>
                    <a:pt x="1040257" y="611886"/>
                  </a:moveTo>
                  <a:lnTo>
                    <a:pt x="635863" y="207492"/>
                  </a:lnTo>
                  <a:lnTo>
                    <a:pt x="231457" y="207492"/>
                  </a:lnTo>
                  <a:lnTo>
                    <a:pt x="1040257" y="1016292"/>
                  </a:lnTo>
                  <a:lnTo>
                    <a:pt x="1040257" y="611886"/>
                  </a:lnTo>
                  <a:close/>
                </a:path>
                <a:path w="1866265" h="2249804">
                  <a:moveTo>
                    <a:pt x="1177480" y="2041804"/>
                  </a:moveTo>
                  <a:lnTo>
                    <a:pt x="368681" y="1233004"/>
                  </a:lnTo>
                  <a:lnTo>
                    <a:pt x="368681" y="1637398"/>
                  </a:lnTo>
                  <a:lnTo>
                    <a:pt x="773087" y="2041804"/>
                  </a:lnTo>
                  <a:lnTo>
                    <a:pt x="1177480" y="2041804"/>
                  </a:lnTo>
                  <a:close/>
                </a:path>
                <a:path w="1866265" h="2249804">
                  <a:moveTo>
                    <a:pt x="1412519" y="1844890"/>
                  </a:moveTo>
                  <a:lnTo>
                    <a:pt x="1008113" y="1440484"/>
                  </a:lnTo>
                  <a:lnTo>
                    <a:pt x="603719" y="1440484"/>
                  </a:lnTo>
                  <a:lnTo>
                    <a:pt x="1412519" y="2249284"/>
                  </a:lnTo>
                  <a:lnTo>
                    <a:pt x="1412519" y="1844890"/>
                  </a:lnTo>
                  <a:close/>
                </a:path>
                <a:path w="1866265" h="2249804">
                  <a:moveTo>
                    <a:pt x="1865744" y="1434350"/>
                  </a:moveTo>
                  <a:lnTo>
                    <a:pt x="1056944" y="625551"/>
                  </a:lnTo>
                  <a:lnTo>
                    <a:pt x="1056944" y="1029957"/>
                  </a:lnTo>
                  <a:lnTo>
                    <a:pt x="1461338" y="1434350"/>
                  </a:lnTo>
                  <a:lnTo>
                    <a:pt x="1865744" y="1434350"/>
                  </a:lnTo>
                  <a:close/>
                </a:path>
              </a:pathLst>
            </a:custGeom>
            <a:solidFill>
              <a:srgbClr val="FFFFFF">
                <a:alpha val="7308"/>
              </a:srgbClr>
            </a:solidFill>
          </p:spPr>
          <p:txBody>
            <a:bodyPr wrap="square" lIns="0" tIns="0" rIns="0" bIns="0" rtlCol="0"/>
            <a:lstStyle/>
            <a:p>
              <a:endParaRPr/>
            </a:p>
          </p:txBody>
        </p:sp>
        <p:sp>
          <p:nvSpPr>
            <p:cNvPr id="5" name="object 5"/>
            <p:cNvSpPr/>
            <p:nvPr/>
          </p:nvSpPr>
          <p:spPr>
            <a:xfrm>
              <a:off x="6908099" y="2069505"/>
              <a:ext cx="808990" cy="808990"/>
            </a:xfrm>
            <a:custGeom>
              <a:avLst/>
              <a:gdLst/>
              <a:ahLst/>
              <a:cxnLst/>
              <a:rect l="l" t="t" r="r" b="b"/>
              <a:pathLst>
                <a:path w="808990" h="808989">
                  <a:moveTo>
                    <a:pt x="808799" y="808799"/>
                  </a:moveTo>
                  <a:lnTo>
                    <a:pt x="0" y="0"/>
                  </a:lnTo>
                  <a:lnTo>
                    <a:pt x="404399" y="0"/>
                  </a:lnTo>
                  <a:lnTo>
                    <a:pt x="808799" y="404399"/>
                  </a:lnTo>
                  <a:lnTo>
                    <a:pt x="808799" y="808799"/>
                  </a:lnTo>
                  <a:close/>
                </a:path>
              </a:pathLst>
            </a:custGeom>
            <a:solidFill>
              <a:srgbClr val="82C7A5"/>
            </a:solidFill>
          </p:spPr>
          <p:txBody>
            <a:bodyPr wrap="square" lIns="0" tIns="0" rIns="0" bIns="0" rtlCol="0"/>
            <a:lstStyle/>
            <a:p>
              <a:endParaRPr/>
            </a:p>
          </p:txBody>
        </p:sp>
        <p:sp>
          <p:nvSpPr>
            <p:cNvPr id="6" name="object 6"/>
            <p:cNvSpPr/>
            <p:nvPr/>
          </p:nvSpPr>
          <p:spPr>
            <a:xfrm>
              <a:off x="6861137" y="2477820"/>
              <a:ext cx="2092960" cy="1640205"/>
            </a:xfrm>
            <a:custGeom>
              <a:avLst/>
              <a:gdLst/>
              <a:ahLst/>
              <a:cxnLst/>
              <a:rect l="l" t="t" r="r" b="b"/>
              <a:pathLst>
                <a:path w="2092959" h="1640204">
                  <a:moveTo>
                    <a:pt x="808799" y="808799"/>
                  </a:moveTo>
                  <a:lnTo>
                    <a:pt x="0" y="0"/>
                  </a:lnTo>
                  <a:lnTo>
                    <a:pt x="0" y="404393"/>
                  </a:lnTo>
                  <a:lnTo>
                    <a:pt x="404393" y="808799"/>
                  </a:lnTo>
                  <a:lnTo>
                    <a:pt x="808799" y="808799"/>
                  </a:lnTo>
                  <a:close/>
                </a:path>
                <a:path w="2092959" h="1640204">
                  <a:moveTo>
                    <a:pt x="995260" y="1426006"/>
                  </a:moveTo>
                  <a:lnTo>
                    <a:pt x="186461" y="617194"/>
                  </a:lnTo>
                  <a:lnTo>
                    <a:pt x="186461" y="1021600"/>
                  </a:lnTo>
                  <a:lnTo>
                    <a:pt x="590854" y="1426006"/>
                  </a:lnTo>
                  <a:lnTo>
                    <a:pt x="995260" y="1426006"/>
                  </a:lnTo>
                  <a:close/>
                </a:path>
                <a:path w="2092959" h="1640204">
                  <a:moveTo>
                    <a:pt x="1224305" y="1229093"/>
                  </a:moveTo>
                  <a:lnTo>
                    <a:pt x="819912" y="824687"/>
                  </a:lnTo>
                  <a:lnTo>
                    <a:pt x="415505" y="824687"/>
                  </a:lnTo>
                  <a:lnTo>
                    <a:pt x="1224305" y="1633486"/>
                  </a:lnTo>
                  <a:lnTo>
                    <a:pt x="1224305" y="1229093"/>
                  </a:lnTo>
                  <a:close/>
                </a:path>
                <a:path w="2092959" h="1640204">
                  <a:moveTo>
                    <a:pt x="1912924" y="619544"/>
                  </a:moveTo>
                  <a:lnTo>
                    <a:pt x="1508518" y="215150"/>
                  </a:lnTo>
                  <a:lnTo>
                    <a:pt x="1104125" y="215150"/>
                  </a:lnTo>
                  <a:lnTo>
                    <a:pt x="1912924" y="1023950"/>
                  </a:lnTo>
                  <a:lnTo>
                    <a:pt x="1912924" y="619544"/>
                  </a:lnTo>
                  <a:close/>
                </a:path>
                <a:path w="2092959" h="1640204">
                  <a:moveTo>
                    <a:pt x="2092744" y="1235341"/>
                  </a:moveTo>
                  <a:lnTo>
                    <a:pt x="1688338" y="830935"/>
                  </a:lnTo>
                  <a:lnTo>
                    <a:pt x="1283944" y="830935"/>
                  </a:lnTo>
                  <a:lnTo>
                    <a:pt x="2092744" y="1639735"/>
                  </a:lnTo>
                  <a:lnTo>
                    <a:pt x="2092744" y="1235341"/>
                  </a:lnTo>
                  <a:close/>
                </a:path>
              </a:pathLst>
            </a:custGeom>
            <a:solidFill>
              <a:srgbClr val="FFFFFF">
                <a:alpha val="7308"/>
              </a:srgbClr>
            </a:solidFill>
          </p:spPr>
          <p:txBody>
            <a:bodyPr wrap="square" lIns="0" tIns="0" rIns="0" bIns="0" rtlCol="0"/>
            <a:lstStyle/>
            <a:p>
              <a:endParaRPr/>
            </a:p>
          </p:txBody>
        </p:sp>
        <p:sp>
          <p:nvSpPr>
            <p:cNvPr id="7" name="object 7"/>
            <p:cNvSpPr/>
            <p:nvPr/>
          </p:nvSpPr>
          <p:spPr>
            <a:xfrm>
              <a:off x="7227414" y="3710806"/>
              <a:ext cx="808990" cy="808990"/>
            </a:xfrm>
            <a:custGeom>
              <a:avLst/>
              <a:gdLst/>
              <a:ahLst/>
              <a:cxnLst/>
              <a:rect l="l" t="t" r="r" b="b"/>
              <a:pathLst>
                <a:path w="808990" h="808989">
                  <a:moveTo>
                    <a:pt x="808799" y="808799"/>
                  </a:moveTo>
                  <a:lnTo>
                    <a:pt x="404399" y="808799"/>
                  </a:lnTo>
                  <a:lnTo>
                    <a:pt x="0" y="404399"/>
                  </a:lnTo>
                  <a:lnTo>
                    <a:pt x="0" y="0"/>
                  </a:lnTo>
                  <a:lnTo>
                    <a:pt x="808799" y="808799"/>
                  </a:lnTo>
                  <a:close/>
                </a:path>
              </a:pathLst>
            </a:custGeom>
            <a:solidFill>
              <a:srgbClr val="0145AB"/>
            </a:solidFill>
          </p:spPr>
          <p:txBody>
            <a:bodyPr wrap="square" lIns="0" tIns="0" rIns="0" bIns="0" rtlCol="0"/>
            <a:lstStyle/>
            <a:p>
              <a:endParaRPr/>
            </a:p>
          </p:txBody>
        </p:sp>
        <p:sp>
          <p:nvSpPr>
            <p:cNvPr id="8" name="object 8"/>
            <p:cNvSpPr/>
            <p:nvPr/>
          </p:nvSpPr>
          <p:spPr>
            <a:xfrm>
              <a:off x="7462444" y="3718483"/>
              <a:ext cx="1681480" cy="1424940"/>
            </a:xfrm>
            <a:custGeom>
              <a:avLst/>
              <a:gdLst/>
              <a:ahLst/>
              <a:cxnLst/>
              <a:rect l="l" t="t" r="r" b="b"/>
              <a:pathLst>
                <a:path w="1681479" h="1424939">
                  <a:moveTo>
                    <a:pt x="808799" y="604215"/>
                  </a:moveTo>
                  <a:lnTo>
                    <a:pt x="404393" y="199821"/>
                  </a:lnTo>
                  <a:lnTo>
                    <a:pt x="0" y="199821"/>
                  </a:lnTo>
                  <a:lnTo>
                    <a:pt x="808799" y="1008621"/>
                  </a:lnTo>
                  <a:lnTo>
                    <a:pt x="808799" y="604215"/>
                  </a:lnTo>
                  <a:close/>
                </a:path>
                <a:path w="1681479" h="1424939">
                  <a:moveTo>
                    <a:pt x="1448841" y="808799"/>
                  </a:moveTo>
                  <a:lnTo>
                    <a:pt x="640041" y="0"/>
                  </a:lnTo>
                  <a:lnTo>
                    <a:pt x="640041" y="404393"/>
                  </a:lnTo>
                  <a:lnTo>
                    <a:pt x="1044435" y="808799"/>
                  </a:lnTo>
                  <a:lnTo>
                    <a:pt x="1448841" y="808799"/>
                  </a:lnTo>
                  <a:close/>
                </a:path>
                <a:path w="1681479" h="1424939">
                  <a:moveTo>
                    <a:pt x="1634642" y="1424584"/>
                  </a:moveTo>
                  <a:lnTo>
                    <a:pt x="825842" y="615784"/>
                  </a:lnTo>
                  <a:lnTo>
                    <a:pt x="825842" y="1020191"/>
                  </a:lnTo>
                  <a:lnTo>
                    <a:pt x="1230236" y="1424584"/>
                  </a:lnTo>
                  <a:lnTo>
                    <a:pt x="1634642" y="1424584"/>
                  </a:lnTo>
                  <a:close/>
                </a:path>
                <a:path w="1681479" h="1424939">
                  <a:moveTo>
                    <a:pt x="1680883" y="611886"/>
                  </a:moveTo>
                  <a:lnTo>
                    <a:pt x="1276477" y="207479"/>
                  </a:lnTo>
                  <a:lnTo>
                    <a:pt x="872083" y="207479"/>
                  </a:lnTo>
                  <a:lnTo>
                    <a:pt x="1680883" y="1016279"/>
                  </a:lnTo>
                  <a:lnTo>
                    <a:pt x="1680883" y="611886"/>
                  </a:lnTo>
                  <a:close/>
                </a:path>
              </a:pathLst>
            </a:custGeom>
            <a:solidFill>
              <a:srgbClr val="FFFFFF">
                <a:alpha val="7308"/>
              </a:srgbClr>
            </a:solidFill>
          </p:spPr>
          <p:txBody>
            <a:bodyPr wrap="square" lIns="0" tIns="0" rIns="0" bIns="0" rtlCol="0"/>
            <a:lstStyle/>
            <a:p>
              <a:endParaRPr/>
            </a:p>
          </p:txBody>
        </p:sp>
      </p:grpSp>
      <p:sp>
        <p:nvSpPr>
          <p:cNvPr id="9" name="object 9"/>
          <p:cNvSpPr txBox="1"/>
          <p:nvPr/>
        </p:nvSpPr>
        <p:spPr>
          <a:xfrm>
            <a:off x="1370525" y="1193458"/>
            <a:ext cx="672465" cy="391160"/>
          </a:xfrm>
          <a:prstGeom prst="rect">
            <a:avLst/>
          </a:prstGeom>
        </p:spPr>
        <p:txBody>
          <a:bodyPr vert="horz" wrap="square" lIns="0" tIns="12700" rIns="0" bIns="0" rtlCol="0">
            <a:spAutoFit/>
          </a:bodyPr>
          <a:lstStyle/>
          <a:p>
            <a:pPr marL="12700">
              <a:lnSpc>
                <a:spcPct val="100000"/>
              </a:lnSpc>
              <a:spcBef>
                <a:spcPts val="100"/>
              </a:spcBef>
            </a:pPr>
            <a:r>
              <a:rPr lang="en-CA" sz="2400" spc="315" dirty="0">
                <a:solidFill>
                  <a:srgbClr val="FFFFFF"/>
                </a:solidFill>
                <a:latin typeface="Calibri"/>
                <a:cs typeface="Calibri"/>
              </a:rPr>
              <a:t>TOC</a:t>
            </a:r>
            <a:endParaRPr lang="en-CA" sz="2400" dirty="0">
              <a:latin typeface="Calibri"/>
              <a:cs typeface="Calibri"/>
            </a:endParaRPr>
          </a:p>
        </p:txBody>
      </p:sp>
      <p:sp>
        <p:nvSpPr>
          <p:cNvPr id="10" name="object 10"/>
          <p:cNvSpPr txBox="1"/>
          <p:nvPr/>
        </p:nvSpPr>
        <p:spPr>
          <a:xfrm>
            <a:off x="1367323" y="2023597"/>
            <a:ext cx="1799589" cy="1978660"/>
          </a:xfrm>
          <a:prstGeom prst="rect">
            <a:avLst/>
          </a:prstGeom>
        </p:spPr>
        <p:txBody>
          <a:bodyPr vert="horz" wrap="square" lIns="0" tIns="12700" rIns="0" bIns="0" rtlCol="0">
            <a:spAutoFit/>
          </a:bodyPr>
          <a:lstStyle/>
          <a:p>
            <a:pPr marL="12700" marR="372745">
              <a:lnSpc>
                <a:spcPct val="152600"/>
              </a:lnSpc>
              <a:spcBef>
                <a:spcPts val="100"/>
              </a:spcBef>
            </a:pPr>
            <a:r>
              <a:rPr lang="en-US" sz="1400" spc="125" dirty="0">
                <a:solidFill>
                  <a:srgbClr val="FFFFFF"/>
                </a:solidFill>
                <a:latin typeface="Calibri"/>
                <a:cs typeface="Calibri"/>
              </a:rPr>
              <a:t>Introduction </a:t>
            </a:r>
            <a:r>
              <a:rPr lang="en-US" sz="1400" spc="160" dirty="0">
                <a:solidFill>
                  <a:srgbClr val="FFFFFF"/>
                </a:solidFill>
                <a:latin typeface="Calibri"/>
                <a:cs typeface="Calibri"/>
              </a:rPr>
              <a:t>Paper</a:t>
            </a:r>
            <a:r>
              <a:rPr lang="en-US" sz="1400" spc="70" dirty="0">
                <a:solidFill>
                  <a:srgbClr val="FFFFFF"/>
                </a:solidFill>
                <a:latin typeface="Calibri"/>
                <a:cs typeface="Calibri"/>
              </a:rPr>
              <a:t> </a:t>
            </a:r>
            <a:r>
              <a:rPr lang="en-US" sz="1400" spc="125" dirty="0">
                <a:solidFill>
                  <a:srgbClr val="FFFFFF"/>
                </a:solidFill>
                <a:latin typeface="Calibri"/>
                <a:cs typeface="Calibri"/>
              </a:rPr>
              <a:t>Overview </a:t>
            </a:r>
            <a:r>
              <a:rPr lang="en-US" sz="1400" spc="160" dirty="0">
                <a:solidFill>
                  <a:srgbClr val="FFFFFF"/>
                </a:solidFill>
                <a:latin typeface="Calibri"/>
                <a:cs typeface="Calibri"/>
              </a:rPr>
              <a:t>Problem</a:t>
            </a:r>
            <a:endParaRPr lang="en-US" sz="1400" dirty="0">
              <a:latin typeface="Calibri"/>
              <a:cs typeface="Calibri"/>
            </a:endParaRPr>
          </a:p>
          <a:p>
            <a:pPr marL="12700" marR="5080">
              <a:lnSpc>
                <a:spcPct val="152600"/>
              </a:lnSpc>
            </a:pPr>
            <a:r>
              <a:rPr lang="en-US" sz="1400" spc="145" dirty="0">
                <a:solidFill>
                  <a:srgbClr val="FFFFFF"/>
                </a:solidFill>
                <a:latin typeface="Calibri"/>
                <a:cs typeface="Calibri"/>
              </a:rPr>
              <a:t>Existing</a:t>
            </a:r>
            <a:r>
              <a:rPr lang="en-US" sz="1400" spc="70" dirty="0">
                <a:solidFill>
                  <a:srgbClr val="FFFFFF"/>
                </a:solidFill>
                <a:latin typeface="Calibri"/>
                <a:cs typeface="Calibri"/>
              </a:rPr>
              <a:t> </a:t>
            </a:r>
            <a:r>
              <a:rPr lang="en-US" sz="1400" spc="120" dirty="0">
                <a:solidFill>
                  <a:srgbClr val="FFFFFF"/>
                </a:solidFill>
                <a:latin typeface="Calibri"/>
                <a:cs typeface="Calibri"/>
              </a:rPr>
              <a:t>Protections </a:t>
            </a:r>
            <a:r>
              <a:rPr lang="en-US" sz="1400" spc="190" dirty="0">
                <a:solidFill>
                  <a:srgbClr val="FFFFFF"/>
                </a:solidFill>
                <a:latin typeface="Calibri"/>
                <a:cs typeface="Calibri"/>
              </a:rPr>
              <a:t>New</a:t>
            </a:r>
            <a:r>
              <a:rPr lang="en-US" sz="1400" spc="60" dirty="0">
                <a:solidFill>
                  <a:srgbClr val="FFFFFF"/>
                </a:solidFill>
                <a:latin typeface="Calibri"/>
                <a:cs typeface="Calibri"/>
              </a:rPr>
              <a:t> </a:t>
            </a:r>
            <a:r>
              <a:rPr lang="en-US" sz="1400" spc="165" dirty="0">
                <a:solidFill>
                  <a:srgbClr val="FFFFFF"/>
                </a:solidFill>
                <a:latin typeface="Calibri"/>
                <a:cs typeface="Calibri"/>
              </a:rPr>
              <a:t>Paradigms </a:t>
            </a:r>
            <a:r>
              <a:rPr lang="en-US" sz="1400" spc="140" dirty="0">
                <a:solidFill>
                  <a:srgbClr val="FFFFFF"/>
                </a:solidFill>
                <a:latin typeface="Calibri"/>
                <a:cs typeface="Calibri"/>
              </a:rPr>
              <a:t>Conclusion</a:t>
            </a:r>
            <a:endParaRPr lang="en-US" sz="14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CA" spc="280"/>
              <a:t>Paper</a:t>
            </a:r>
            <a:r>
              <a:rPr lang="en-CA" spc="105"/>
              <a:t> </a:t>
            </a:r>
            <a:r>
              <a:rPr lang="en-CA" spc="225"/>
              <a:t>Overview</a:t>
            </a:r>
            <a:endParaRPr lang="en-CA" spc="225" dirty="0"/>
          </a:p>
        </p:txBody>
      </p:sp>
      <p:sp>
        <p:nvSpPr>
          <p:cNvPr id="3" name="object 3"/>
          <p:cNvSpPr txBox="1"/>
          <p:nvPr/>
        </p:nvSpPr>
        <p:spPr>
          <a:xfrm>
            <a:off x="1499433" y="1603490"/>
            <a:ext cx="6736080" cy="2311400"/>
          </a:xfrm>
          <a:prstGeom prst="rect">
            <a:avLst/>
          </a:prstGeom>
        </p:spPr>
        <p:txBody>
          <a:bodyPr vert="horz" wrap="square" lIns="0" tIns="12700" rIns="0" bIns="0" rtlCol="0">
            <a:spAutoFit/>
          </a:bodyPr>
          <a:lstStyle/>
          <a:p>
            <a:pPr marL="340360" marR="107950" indent="-328295">
              <a:lnSpc>
                <a:spcPct val="115399"/>
              </a:lnSpc>
              <a:spcBef>
                <a:spcPts val="100"/>
              </a:spcBef>
              <a:buFont typeface="Arial"/>
              <a:buChar char="●"/>
              <a:tabLst>
                <a:tab pos="340360" algn="l"/>
              </a:tabLst>
            </a:pPr>
            <a:r>
              <a:rPr lang="en-US" sz="1300" spc="-10" dirty="0">
                <a:solidFill>
                  <a:srgbClr val="FFFFFF"/>
                </a:solidFill>
                <a:latin typeface="Tahoma"/>
                <a:cs typeface="Tahoma"/>
              </a:rPr>
              <a:t>The</a:t>
            </a:r>
            <a:r>
              <a:rPr lang="en-US" sz="1300" spc="-90" dirty="0">
                <a:solidFill>
                  <a:srgbClr val="FFFFFF"/>
                </a:solidFill>
                <a:latin typeface="Tahoma"/>
                <a:cs typeface="Tahoma"/>
              </a:rPr>
              <a:t> </a:t>
            </a:r>
            <a:r>
              <a:rPr lang="en-US" sz="1300" dirty="0">
                <a:solidFill>
                  <a:srgbClr val="FFFFFF"/>
                </a:solidFill>
                <a:latin typeface="Tahoma"/>
                <a:cs typeface="Tahoma"/>
              </a:rPr>
              <a:t>paper</a:t>
            </a:r>
            <a:r>
              <a:rPr lang="en-US" sz="1300" spc="-90" dirty="0">
                <a:solidFill>
                  <a:srgbClr val="FFFFFF"/>
                </a:solidFill>
                <a:latin typeface="Tahoma"/>
                <a:cs typeface="Tahoma"/>
              </a:rPr>
              <a:t> </a:t>
            </a:r>
            <a:r>
              <a:rPr lang="en-US" sz="1300" spc="-10" dirty="0">
                <a:solidFill>
                  <a:srgbClr val="FFFFFF"/>
                </a:solidFill>
                <a:latin typeface="Tahoma"/>
                <a:cs typeface="Tahoma"/>
              </a:rPr>
              <a:t>investigates</a:t>
            </a:r>
            <a:r>
              <a:rPr lang="en-US" sz="1300" spc="-85" dirty="0">
                <a:solidFill>
                  <a:srgbClr val="FFFFFF"/>
                </a:solidFill>
                <a:latin typeface="Tahoma"/>
                <a:cs typeface="Tahoma"/>
              </a:rPr>
              <a:t> </a:t>
            </a:r>
            <a:r>
              <a:rPr lang="en-US" sz="1300" dirty="0">
                <a:solidFill>
                  <a:srgbClr val="FFFFFF"/>
                </a:solidFill>
                <a:latin typeface="Tahoma"/>
                <a:cs typeface="Tahoma"/>
              </a:rPr>
              <a:t>backward-edge</a:t>
            </a:r>
            <a:r>
              <a:rPr lang="en-US" sz="1300" spc="-90" dirty="0">
                <a:solidFill>
                  <a:srgbClr val="FFFFFF"/>
                </a:solidFill>
                <a:latin typeface="Tahoma"/>
                <a:cs typeface="Tahoma"/>
              </a:rPr>
              <a:t> </a:t>
            </a:r>
            <a:r>
              <a:rPr lang="en-US" sz="1300" dirty="0">
                <a:solidFill>
                  <a:srgbClr val="FFFFFF"/>
                </a:solidFill>
                <a:latin typeface="Tahoma"/>
                <a:cs typeface="Tahoma"/>
              </a:rPr>
              <a:t>control-ﬂow</a:t>
            </a:r>
            <a:r>
              <a:rPr lang="en-US" sz="1300" spc="-85" dirty="0">
                <a:solidFill>
                  <a:srgbClr val="FFFFFF"/>
                </a:solidFill>
                <a:latin typeface="Tahoma"/>
                <a:cs typeface="Tahoma"/>
              </a:rPr>
              <a:t> </a:t>
            </a:r>
            <a:r>
              <a:rPr lang="en-US" sz="1300" spc="-10" dirty="0">
                <a:solidFill>
                  <a:srgbClr val="FFFFFF"/>
                </a:solidFill>
                <a:latin typeface="Tahoma"/>
                <a:cs typeface="Tahoma"/>
              </a:rPr>
              <a:t>hijacking</a:t>
            </a:r>
            <a:r>
              <a:rPr lang="en-US" sz="1300" spc="-90" dirty="0">
                <a:solidFill>
                  <a:srgbClr val="FFFFFF"/>
                </a:solidFill>
                <a:latin typeface="Tahoma"/>
                <a:cs typeface="Tahoma"/>
              </a:rPr>
              <a:t> </a:t>
            </a:r>
            <a:r>
              <a:rPr lang="en-US" sz="1300" dirty="0">
                <a:solidFill>
                  <a:srgbClr val="FFFFFF"/>
                </a:solidFill>
                <a:latin typeface="Tahoma"/>
                <a:cs typeface="Tahoma"/>
              </a:rPr>
              <a:t>in</a:t>
            </a:r>
            <a:r>
              <a:rPr lang="en-US" sz="1300" spc="-85" dirty="0">
                <a:solidFill>
                  <a:srgbClr val="FFFFFF"/>
                </a:solidFill>
                <a:latin typeface="Tahoma"/>
                <a:cs typeface="Tahoma"/>
              </a:rPr>
              <a:t> </a:t>
            </a:r>
            <a:r>
              <a:rPr lang="en-US" sz="1300" dirty="0">
                <a:solidFill>
                  <a:srgbClr val="FFFFFF"/>
                </a:solidFill>
                <a:latin typeface="Tahoma"/>
                <a:cs typeface="Tahoma"/>
              </a:rPr>
              <a:t>software</a:t>
            </a:r>
            <a:r>
              <a:rPr lang="en-US" sz="1300" spc="-90" dirty="0">
                <a:solidFill>
                  <a:srgbClr val="FFFFFF"/>
                </a:solidFill>
                <a:latin typeface="Tahoma"/>
                <a:cs typeface="Tahoma"/>
              </a:rPr>
              <a:t> </a:t>
            </a:r>
            <a:r>
              <a:rPr lang="en-US" sz="1300" spc="-10" dirty="0">
                <a:solidFill>
                  <a:srgbClr val="FFFFFF"/>
                </a:solidFill>
                <a:latin typeface="Tahoma"/>
                <a:cs typeface="Tahoma"/>
              </a:rPr>
              <a:t>exploitation, challenging</a:t>
            </a:r>
            <a:r>
              <a:rPr lang="en-US" sz="1300" spc="-105" dirty="0">
                <a:solidFill>
                  <a:srgbClr val="FFFFFF"/>
                </a:solidFill>
                <a:latin typeface="Tahoma"/>
                <a:cs typeface="Tahoma"/>
              </a:rPr>
              <a:t> </a:t>
            </a:r>
            <a:r>
              <a:rPr lang="en-US" sz="1300" dirty="0">
                <a:solidFill>
                  <a:srgbClr val="FFFFFF"/>
                </a:solidFill>
                <a:latin typeface="Tahoma"/>
                <a:cs typeface="Tahoma"/>
              </a:rPr>
              <a:t>the</a:t>
            </a:r>
            <a:r>
              <a:rPr lang="en-US" sz="1300" spc="-100" dirty="0">
                <a:solidFill>
                  <a:srgbClr val="FFFFFF"/>
                </a:solidFill>
                <a:latin typeface="Tahoma"/>
                <a:cs typeface="Tahoma"/>
              </a:rPr>
              <a:t> </a:t>
            </a:r>
            <a:r>
              <a:rPr lang="en-US" sz="1300" dirty="0">
                <a:solidFill>
                  <a:srgbClr val="FFFFFF"/>
                </a:solidFill>
                <a:latin typeface="Tahoma"/>
                <a:cs typeface="Tahoma"/>
              </a:rPr>
              <a:t>assumption</a:t>
            </a:r>
            <a:r>
              <a:rPr lang="en-US" sz="1300" spc="-105" dirty="0">
                <a:solidFill>
                  <a:srgbClr val="FFFFFF"/>
                </a:solidFill>
                <a:latin typeface="Tahoma"/>
                <a:cs typeface="Tahoma"/>
              </a:rPr>
              <a:t> </a:t>
            </a:r>
            <a:r>
              <a:rPr lang="en-US" sz="1300" dirty="0">
                <a:solidFill>
                  <a:srgbClr val="FFFFFF"/>
                </a:solidFill>
                <a:latin typeface="Tahoma"/>
                <a:cs typeface="Tahoma"/>
              </a:rPr>
              <a:t>that</a:t>
            </a:r>
            <a:r>
              <a:rPr lang="en-US" sz="1300" spc="-100" dirty="0">
                <a:solidFill>
                  <a:srgbClr val="FFFFFF"/>
                </a:solidFill>
                <a:latin typeface="Tahoma"/>
                <a:cs typeface="Tahoma"/>
              </a:rPr>
              <a:t> </a:t>
            </a:r>
            <a:r>
              <a:rPr lang="en-US" sz="1300" dirty="0">
                <a:solidFill>
                  <a:srgbClr val="FFFFFF"/>
                </a:solidFill>
                <a:latin typeface="Tahoma"/>
                <a:cs typeface="Tahoma"/>
              </a:rPr>
              <a:t>attackers</a:t>
            </a:r>
            <a:r>
              <a:rPr lang="en-US" sz="1300" spc="-105" dirty="0">
                <a:solidFill>
                  <a:srgbClr val="FFFFFF"/>
                </a:solidFill>
                <a:latin typeface="Tahoma"/>
                <a:cs typeface="Tahoma"/>
              </a:rPr>
              <a:t> </a:t>
            </a:r>
            <a:r>
              <a:rPr lang="en-US" sz="1300" spc="-10" dirty="0">
                <a:solidFill>
                  <a:srgbClr val="FFFFFF"/>
                </a:solidFill>
                <a:latin typeface="Tahoma"/>
                <a:cs typeface="Tahoma"/>
              </a:rPr>
              <a:t>need</a:t>
            </a:r>
            <a:r>
              <a:rPr lang="en-US" sz="1300" spc="-100" dirty="0">
                <a:solidFill>
                  <a:srgbClr val="FFFFFF"/>
                </a:solidFill>
                <a:latin typeface="Tahoma"/>
                <a:cs typeface="Tahoma"/>
              </a:rPr>
              <a:t> </a:t>
            </a:r>
            <a:r>
              <a:rPr lang="en-US" sz="1300" dirty="0">
                <a:solidFill>
                  <a:srgbClr val="FFFFFF"/>
                </a:solidFill>
                <a:latin typeface="Tahoma"/>
                <a:cs typeface="Tahoma"/>
              </a:rPr>
              <a:t>to</a:t>
            </a:r>
            <a:r>
              <a:rPr lang="en-US" sz="1300" spc="-100" dirty="0">
                <a:solidFill>
                  <a:srgbClr val="FFFFFF"/>
                </a:solidFill>
                <a:latin typeface="Tahoma"/>
                <a:cs typeface="Tahoma"/>
              </a:rPr>
              <a:t> </a:t>
            </a:r>
            <a:r>
              <a:rPr lang="en-US" sz="1300" dirty="0">
                <a:solidFill>
                  <a:srgbClr val="FFFFFF"/>
                </a:solidFill>
                <a:latin typeface="Tahoma"/>
                <a:cs typeface="Tahoma"/>
              </a:rPr>
              <a:t>directly</a:t>
            </a:r>
            <a:r>
              <a:rPr lang="en-US" sz="1300" spc="-105" dirty="0">
                <a:solidFill>
                  <a:srgbClr val="FFFFFF"/>
                </a:solidFill>
                <a:latin typeface="Tahoma"/>
                <a:cs typeface="Tahoma"/>
              </a:rPr>
              <a:t> </a:t>
            </a:r>
            <a:r>
              <a:rPr lang="en-US" sz="1300" dirty="0">
                <a:solidFill>
                  <a:srgbClr val="FFFFFF"/>
                </a:solidFill>
                <a:latin typeface="Tahoma"/>
                <a:cs typeface="Tahoma"/>
              </a:rPr>
              <a:t>manipulate</a:t>
            </a:r>
            <a:r>
              <a:rPr lang="en-US" sz="1300" spc="-100" dirty="0">
                <a:solidFill>
                  <a:srgbClr val="FFFFFF"/>
                </a:solidFill>
                <a:latin typeface="Tahoma"/>
                <a:cs typeface="Tahoma"/>
              </a:rPr>
              <a:t> </a:t>
            </a:r>
            <a:r>
              <a:rPr lang="en-US" sz="1300" dirty="0">
                <a:solidFill>
                  <a:srgbClr val="FFFFFF"/>
                </a:solidFill>
                <a:latin typeface="Tahoma"/>
                <a:cs typeface="Tahoma"/>
              </a:rPr>
              <a:t>return</a:t>
            </a:r>
            <a:r>
              <a:rPr lang="en-US" sz="1300" spc="-105" dirty="0">
                <a:solidFill>
                  <a:srgbClr val="FFFFFF"/>
                </a:solidFill>
                <a:latin typeface="Tahoma"/>
                <a:cs typeface="Tahoma"/>
              </a:rPr>
              <a:t> </a:t>
            </a:r>
            <a:r>
              <a:rPr lang="en-US" sz="1300" spc="-10" dirty="0">
                <a:solidFill>
                  <a:srgbClr val="FFFFFF"/>
                </a:solidFill>
                <a:latin typeface="Tahoma"/>
                <a:cs typeface="Tahoma"/>
              </a:rPr>
              <a:t>addresses.</a:t>
            </a:r>
            <a:endParaRPr lang="en-US" sz="1300" dirty="0">
              <a:latin typeface="Tahoma"/>
              <a:cs typeface="Tahoma"/>
            </a:endParaRPr>
          </a:p>
          <a:p>
            <a:pPr marL="340360" marR="60960" indent="-328295">
              <a:lnSpc>
                <a:spcPct val="115399"/>
              </a:lnSpc>
              <a:buChar char="●"/>
              <a:tabLst>
                <a:tab pos="340360" algn="l"/>
                <a:tab pos="372745" algn="l"/>
              </a:tabLst>
            </a:pPr>
            <a:r>
              <a:rPr lang="en-US" sz="1300" dirty="0">
                <a:solidFill>
                  <a:srgbClr val="FFFFFF"/>
                </a:solidFill>
                <a:latin typeface="Arial"/>
                <a:cs typeface="Arial"/>
              </a:rPr>
              <a:t>	</a:t>
            </a:r>
            <a:r>
              <a:rPr lang="en-US" sz="1300" spc="-30" dirty="0">
                <a:solidFill>
                  <a:srgbClr val="FFFFFF"/>
                </a:solidFill>
                <a:latin typeface="Tahoma"/>
                <a:cs typeface="Tahoma"/>
              </a:rPr>
              <a:t>It</a:t>
            </a:r>
            <a:r>
              <a:rPr lang="en-US" sz="1300" spc="-70" dirty="0">
                <a:solidFill>
                  <a:srgbClr val="FFFFFF"/>
                </a:solidFill>
                <a:latin typeface="Tahoma"/>
                <a:cs typeface="Tahoma"/>
              </a:rPr>
              <a:t> </a:t>
            </a:r>
            <a:r>
              <a:rPr lang="en-US" sz="1300" dirty="0">
                <a:solidFill>
                  <a:srgbClr val="FFFFFF"/>
                </a:solidFill>
                <a:latin typeface="Tahoma"/>
                <a:cs typeface="Tahoma"/>
              </a:rPr>
              <a:t>introduces</a:t>
            </a:r>
            <a:r>
              <a:rPr lang="en-US" sz="1300" spc="-70" dirty="0">
                <a:solidFill>
                  <a:srgbClr val="FFFFFF"/>
                </a:solidFill>
                <a:latin typeface="Tahoma"/>
                <a:cs typeface="Tahoma"/>
              </a:rPr>
              <a:t> </a:t>
            </a:r>
            <a:r>
              <a:rPr lang="en-US" sz="1300" dirty="0">
                <a:solidFill>
                  <a:srgbClr val="FFFFFF"/>
                </a:solidFill>
                <a:latin typeface="Tahoma"/>
                <a:cs typeface="Tahoma"/>
              </a:rPr>
              <a:t>Catch</a:t>
            </a:r>
            <a:r>
              <a:rPr lang="en-US" sz="1300" spc="-65" dirty="0">
                <a:solidFill>
                  <a:srgbClr val="FFFFFF"/>
                </a:solidFill>
                <a:latin typeface="Tahoma"/>
                <a:cs typeface="Tahoma"/>
              </a:rPr>
              <a:t> </a:t>
            </a:r>
            <a:r>
              <a:rPr lang="en-US" sz="1300" dirty="0">
                <a:solidFill>
                  <a:srgbClr val="FFFFFF"/>
                </a:solidFill>
                <a:latin typeface="Tahoma"/>
                <a:cs typeface="Tahoma"/>
              </a:rPr>
              <a:t>Handler</a:t>
            </a:r>
            <a:r>
              <a:rPr lang="en-US" sz="1300" spc="-70" dirty="0">
                <a:solidFill>
                  <a:srgbClr val="FFFFFF"/>
                </a:solidFill>
                <a:latin typeface="Tahoma"/>
                <a:cs typeface="Tahoma"/>
              </a:rPr>
              <a:t> </a:t>
            </a:r>
            <a:r>
              <a:rPr lang="en-US" sz="1300" dirty="0">
                <a:solidFill>
                  <a:srgbClr val="FFFFFF"/>
                </a:solidFill>
                <a:latin typeface="Tahoma"/>
                <a:cs typeface="Tahoma"/>
              </a:rPr>
              <a:t>Oriented</a:t>
            </a:r>
            <a:r>
              <a:rPr lang="en-US" sz="1300" spc="-70" dirty="0">
                <a:solidFill>
                  <a:srgbClr val="FFFFFF"/>
                </a:solidFill>
                <a:latin typeface="Tahoma"/>
                <a:cs typeface="Tahoma"/>
              </a:rPr>
              <a:t> </a:t>
            </a:r>
            <a:r>
              <a:rPr lang="en-US" sz="1300" dirty="0">
                <a:solidFill>
                  <a:srgbClr val="FFFFFF"/>
                </a:solidFill>
                <a:latin typeface="Tahoma"/>
                <a:cs typeface="Tahoma"/>
              </a:rPr>
              <a:t>Programming</a:t>
            </a:r>
            <a:r>
              <a:rPr lang="en-US" sz="1300" spc="-65" dirty="0">
                <a:solidFill>
                  <a:srgbClr val="FFFFFF"/>
                </a:solidFill>
                <a:latin typeface="Tahoma"/>
                <a:cs typeface="Tahoma"/>
              </a:rPr>
              <a:t> </a:t>
            </a:r>
            <a:r>
              <a:rPr lang="en-US" sz="1300" dirty="0">
                <a:solidFill>
                  <a:srgbClr val="FFFFFF"/>
                </a:solidFill>
                <a:latin typeface="Tahoma"/>
                <a:cs typeface="Tahoma"/>
              </a:rPr>
              <a:t>(CHOP),</a:t>
            </a:r>
            <a:r>
              <a:rPr lang="en-US" sz="1300" spc="-70" dirty="0">
                <a:solidFill>
                  <a:srgbClr val="FFFFFF"/>
                </a:solidFill>
                <a:latin typeface="Tahoma"/>
                <a:cs typeface="Tahoma"/>
              </a:rPr>
              <a:t> </a:t>
            </a:r>
            <a:r>
              <a:rPr lang="en-US" sz="1300" dirty="0">
                <a:solidFill>
                  <a:srgbClr val="FFFFFF"/>
                </a:solidFill>
                <a:latin typeface="Tahoma"/>
                <a:cs typeface="Tahoma"/>
              </a:rPr>
              <a:t>exploiting</a:t>
            </a:r>
            <a:r>
              <a:rPr lang="en-US" sz="1300" spc="-65" dirty="0">
                <a:solidFill>
                  <a:srgbClr val="FFFFFF"/>
                </a:solidFill>
                <a:latin typeface="Tahoma"/>
                <a:cs typeface="Tahoma"/>
              </a:rPr>
              <a:t> </a:t>
            </a:r>
            <a:r>
              <a:rPr lang="en-US" sz="1300" dirty="0">
                <a:solidFill>
                  <a:srgbClr val="FFFFFF"/>
                </a:solidFill>
                <a:latin typeface="Tahoma"/>
                <a:cs typeface="Tahoma"/>
              </a:rPr>
              <a:t>stack</a:t>
            </a:r>
            <a:r>
              <a:rPr lang="en-US" sz="1300" spc="-70" dirty="0">
                <a:solidFill>
                  <a:srgbClr val="FFFFFF"/>
                </a:solidFill>
                <a:latin typeface="Tahoma"/>
                <a:cs typeface="Tahoma"/>
              </a:rPr>
              <a:t> </a:t>
            </a:r>
            <a:r>
              <a:rPr lang="en-US" sz="1300" spc="-10" dirty="0">
                <a:solidFill>
                  <a:srgbClr val="FFFFFF"/>
                </a:solidFill>
                <a:latin typeface="Tahoma"/>
                <a:cs typeface="Tahoma"/>
              </a:rPr>
              <a:t>corruption </a:t>
            </a:r>
            <a:r>
              <a:rPr lang="en-US" sz="1300" dirty="0">
                <a:solidFill>
                  <a:srgbClr val="FFFFFF"/>
                </a:solidFill>
                <a:latin typeface="Tahoma"/>
                <a:cs typeface="Tahoma"/>
              </a:rPr>
              <a:t>to</a:t>
            </a:r>
            <a:r>
              <a:rPr lang="en-US" sz="1300" spc="-70" dirty="0">
                <a:solidFill>
                  <a:srgbClr val="FFFFFF"/>
                </a:solidFill>
                <a:latin typeface="Tahoma"/>
                <a:cs typeface="Tahoma"/>
              </a:rPr>
              <a:t> </a:t>
            </a:r>
            <a:r>
              <a:rPr lang="en-US" sz="1300" dirty="0">
                <a:solidFill>
                  <a:srgbClr val="FFFFFF"/>
                </a:solidFill>
                <a:latin typeface="Tahoma"/>
                <a:cs typeface="Tahoma"/>
              </a:rPr>
              <a:t>divert</a:t>
            </a:r>
            <a:r>
              <a:rPr lang="en-US" sz="1300" spc="-70" dirty="0">
                <a:solidFill>
                  <a:srgbClr val="FFFFFF"/>
                </a:solidFill>
                <a:latin typeface="Tahoma"/>
                <a:cs typeface="Tahoma"/>
              </a:rPr>
              <a:t> </a:t>
            </a:r>
            <a:r>
              <a:rPr lang="en-US" sz="1300" dirty="0">
                <a:solidFill>
                  <a:srgbClr val="FFFFFF"/>
                </a:solidFill>
                <a:latin typeface="Tahoma"/>
                <a:cs typeface="Tahoma"/>
              </a:rPr>
              <a:t>execution</a:t>
            </a:r>
            <a:r>
              <a:rPr lang="en-US" sz="1300" spc="-70" dirty="0">
                <a:solidFill>
                  <a:srgbClr val="FFFFFF"/>
                </a:solidFill>
                <a:latin typeface="Tahoma"/>
                <a:cs typeface="Tahoma"/>
              </a:rPr>
              <a:t> </a:t>
            </a:r>
            <a:r>
              <a:rPr lang="en-US" sz="1300" dirty="0">
                <a:solidFill>
                  <a:srgbClr val="FFFFFF"/>
                </a:solidFill>
                <a:latin typeface="Tahoma"/>
                <a:cs typeface="Tahoma"/>
              </a:rPr>
              <a:t>to</a:t>
            </a:r>
            <a:r>
              <a:rPr lang="en-US" sz="1300" spc="-70" dirty="0">
                <a:solidFill>
                  <a:srgbClr val="FFFFFF"/>
                </a:solidFill>
                <a:latin typeface="Tahoma"/>
                <a:cs typeface="Tahoma"/>
              </a:rPr>
              <a:t> </a:t>
            </a:r>
            <a:r>
              <a:rPr lang="en-US" sz="1300" dirty="0">
                <a:solidFill>
                  <a:srgbClr val="FFFFFF"/>
                </a:solidFill>
                <a:latin typeface="Tahoma"/>
                <a:cs typeface="Tahoma"/>
              </a:rPr>
              <a:t>controlled</a:t>
            </a:r>
            <a:r>
              <a:rPr lang="en-US" sz="1300" spc="-70" dirty="0">
                <a:solidFill>
                  <a:srgbClr val="FFFFFF"/>
                </a:solidFill>
                <a:latin typeface="Tahoma"/>
                <a:cs typeface="Tahoma"/>
              </a:rPr>
              <a:t> </a:t>
            </a:r>
            <a:r>
              <a:rPr lang="en-US" sz="1300" dirty="0">
                <a:solidFill>
                  <a:srgbClr val="FFFFFF"/>
                </a:solidFill>
                <a:latin typeface="Tahoma"/>
                <a:cs typeface="Tahoma"/>
              </a:rPr>
              <a:t>catch</a:t>
            </a:r>
            <a:r>
              <a:rPr lang="en-US" sz="1300" spc="-70" dirty="0">
                <a:solidFill>
                  <a:srgbClr val="FFFFFF"/>
                </a:solidFill>
                <a:latin typeface="Tahoma"/>
                <a:cs typeface="Tahoma"/>
              </a:rPr>
              <a:t> </a:t>
            </a:r>
            <a:r>
              <a:rPr lang="en-US" sz="1300" spc="-20" dirty="0">
                <a:solidFill>
                  <a:srgbClr val="FFFFFF"/>
                </a:solidFill>
                <a:latin typeface="Tahoma"/>
                <a:cs typeface="Tahoma"/>
              </a:rPr>
              <a:t>handlers,</a:t>
            </a:r>
            <a:r>
              <a:rPr lang="en-US" sz="1300" spc="-70" dirty="0">
                <a:solidFill>
                  <a:srgbClr val="FFFFFF"/>
                </a:solidFill>
                <a:latin typeface="Tahoma"/>
                <a:cs typeface="Tahoma"/>
              </a:rPr>
              <a:t> </a:t>
            </a:r>
            <a:r>
              <a:rPr lang="en-US" sz="1300" spc="-10" dirty="0">
                <a:solidFill>
                  <a:srgbClr val="FFFFFF"/>
                </a:solidFill>
                <a:latin typeface="Tahoma"/>
                <a:cs typeface="Tahoma"/>
              </a:rPr>
              <a:t>enabling</a:t>
            </a:r>
            <a:r>
              <a:rPr lang="en-US" sz="1300" spc="-65" dirty="0">
                <a:solidFill>
                  <a:srgbClr val="FFFFFF"/>
                </a:solidFill>
                <a:latin typeface="Tahoma"/>
                <a:cs typeface="Tahoma"/>
              </a:rPr>
              <a:t> </a:t>
            </a:r>
            <a:r>
              <a:rPr lang="en-US" sz="1300" dirty="0">
                <a:solidFill>
                  <a:srgbClr val="FFFFFF"/>
                </a:solidFill>
                <a:latin typeface="Tahoma"/>
                <a:cs typeface="Tahoma"/>
              </a:rPr>
              <a:t>powerful</a:t>
            </a:r>
            <a:r>
              <a:rPr lang="en-US" sz="1300" spc="-70" dirty="0">
                <a:solidFill>
                  <a:srgbClr val="FFFFFF"/>
                </a:solidFill>
                <a:latin typeface="Tahoma"/>
                <a:cs typeface="Tahoma"/>
              </a:rPr>
              <a:t> </a:t>
            </a:r>
            <a:r>
              <a:rPr lang="en-US" sz="1300" dirty="0">
                <a:solidFill>
                  <a:srgbClr val="FFFFFF"/>
                </a:solidFill>
                <a:latin typeface="Tahoma"/>
                <a:cs typeface="Tahoma"/>
              </a:rPr>
              <a:t>primitives</a:t>
            </a:r>
            <a:r>
              <a:rPr lang="en-US" sz="1300" spc="-70" dirty="0">
                <a:solidFill>
                  <a:srgbClr val="FFFFFF"/>
                </a:solidFill>
                <a:latin typeface="Tahoma"/>
                <a:cs typeface="Tahoma"/>
              </a:rPr>
              <a:t> </a:t>
            </a:r>
            <a:r>
              <a:rPr lang="en-US" sz="1300" spc="-20" dirty="0">
                <a:solidFill>
                  <a:srgbClr val="FFFFFF"/>
                </a:solidFill>
                <a:latin typeface="Tahoma"/>
                <a:cs typeface="Tahoma"/>
              </a:rPr>
              <a:t>like </a:t>
            </a:r>
            <a:r>
              <a:rPr lang="en-US" sz="1300" dirty="0">
                <a:solidFill>
                  <a:srgbClr val="FFFFFF"/>
                </a:solidFill>
                <a:latin typeface="Tahoma"/>
                <a:cs typeface="Tahoma"/>
              </a:rPr>
              <a:t>arbitrary</a:t>
            </a:r>
            <a:r>
              <a:rPr lang="en-US" sz="1300" spc="-50" dirty="0">
                <a:solidFill>
                  <a:srgbClr val="FFFFFF"/>
                </a:solidFill>
                <a:latin typeface="Tahoma"/>
                <a:cs typeface="Tahoma"/>
              </a:rPr>
              <a:t> </a:t>
            </a:r>
            <a:r>
              <a:rPr lang="en-US" sz="1300" dirty="0">
                <a:solidFill>
                  <a:srgbClr val="FFFFFF"/>
                </a:solidFill>
                <a:latin typeface="Tahoma"/>
                <a:cs typeface="Tahoma"/>
              </a:rPr>
              <a:t>code</a:t>
            </a:r>
            <a:r>
              <a:rPr lang="en-US" sz="1300" spc="-50" dirty="0">
                <a:solidFill>
                  <a:srgbClr val="FFFFFF"/>
                </a:solidFill>
                <a:latin typeface="Tahoma"/>
                <a:cs typeface="Tahoma"/>
              </a:rPr>
              <a:t> </a:t>
            </a:r>
            <a:r>
              <a:rPr lang="en-US" sz="1300" spc="-10" dirty="0">
                <a:solidFill>
                  <a:srgbClr val="FFFFFF"/>
                </a:solidFill>
                <a:latin typeface="Tahoma"/>
                <a:cs typeface="Tahoma"/>
              </a:rPr>
              <a:t>execution.</a:t>
            </a:r>
            <a:endParaRPr lang="en-US" sz="1300" dirty="0">
              <a:latin typeface="Tahoma"/>
              <a:cs typeface="Tahoma"/>
            </a:endParaRPr>
          </a:p>
          <a:p>
            <a:pPr marL="340360" marR="345440" indent="-328295">
              <a:lnSpc>
                <a:spcPct val="115399"/>
              </a:lnSpc>
              <a:buFont typeface="Arial"/>
              <a:buChar char="●"/>
              <a:tabLst>
                <a:tab pos="340360" algn="l"/>
              </a:tabLst>
            </a:pPr>
            <a:r>
              <a:rPr lang="en-US" sz="1300" spc="-10" dirty="0">
                <a:solidFill>
                  <a:srgbClr val="FFFFFF"/>
                </a:solidFill>
                <a:latin typeface="Tahoma"/>
                <a:cs typeface="Tahoma"/>
              </a:rPr>
              <a:t>The</a:t>
            </a:r>
            <a:r>
              <a:rPr lang="en-US" sz="1300" spc="-114" dirty="0">
                <a:solidFill>
                  <a:srgbClr val="FFFFFF"/>
                </a:solidFill>
                <a:latin typeface="Tahoma"/>
                <a:cs typeface="Tahoma"/>
              </a:rPr>
              <a:t> </a:t>
            </a:r>
            <a:r>
              <a:rPr lang="en-US" sz="1300" dirty="0">
                <a:solidFill>
                  <a:srgbClr val="FFFFFF"/>
                </a:solidFill>
                <a:latin typeface="Tahoma"/>
                <a:cs typeface="Tahoma"/>
              </a:rPr>
              <a:t>study</a:t>
            </a:r>
            <a:r>
              <a:rPr lang="en-US" sz="1300" spc="-114" dirty="0">
                <a:solidFill>
                  <a:srgbClr val="FFFFFF"/>
                </a:solidFill>
                <a:latin typeface="Tahoma"/>
                <a:cs typeface="Tahoma"/>
              </a:rPr>
              <a:t> </a:t>
            </a:r>
            <a:r>
              <a:rPr lang="en-US" sz="1300" dirty="0">
                <a:solidFill>
                  <a:srgbClr val="FFFFFF"/>
                </a:solidFill>
                <a:latin typeface="Tahoma"/>
                <a:cs typeface="Tahoma"/>
              </a:rPr>
              <a:t>demonstrates</a:t>
            </a:r>
            <a:r>
              <a:rPr lang="en-US" sz="1300" spc="-114" dirty="0">
                <a:solidFill>
                  <a:srgbClr val="FFFFFF"/>
                </a:solidFill>
                <a:latin typeface="Tahoma"/>
                <a:cs typeface="Tahoma"/>
              </a:rPr>
              <a:t> </a:t>
            </a:r>
            <a:r>
              <a:rPr lang="en-US" sz="1300" spc="65" dirty="0">
                <a:solidFill>
                  <a:srgbClr val="FFFFFF"/>
                </a:solidFill>
                <a:latin typeface="Tahoma"/>
                <a:cs typeface="Tahoma"/>
              </a:rPr>
              <a:t>CHOP's</a:t>
            </a:r>
            <a:r>
              <a:rPr lang="en-US" sz="1300" spc="-114" dirty="0">
                <a:solidFill>
                  <a:srgbClr val="FFFFFF"/>
                </a:solidFill>
                <a:latin typeface="Tahoma"/>
                <a:cs typeface="Tahoma"/>
              </a:rPr>
              <a:t> </a:t>
            </a:r>
            <a:r>
              <a:rPr lang="en-US" sz="1300" dirty="0">
                <a:solidFill>
                  <a:srgbClr val="FFFFFF"/>
                </a:solidFill>
                <a:latin typeface="Tahoma"/>
                <a:cs typeface="Tahoma"/>
              </a:rPr>
              <a:t>applicability</a:t>
            </a:r>
            <a:r>
              <a:rPr lang="en-US" sz="1300" spc="-114" dirty="0">
                <a:solidFill>
                  <a:srgbClr val="FFFFFF"/>
                </a:solidFill>
                <a:latin typeface="Tahoma"/>
                <a:cs typeface="Tahoma"/>
              </a:rPr>
              <a:t> </a:t>
            </a:r>
            <a:r>
              <a:rPr lang="en-US" sz="1300" dirty="0">
                <a:solidFill>
                  <a:srgbClr val="FFFFFF"/>
                </a:solidFill>
                <a:latin typeface="Tahoma"/>
                <a:cs typeface="Tahoma"/>
              </a:rPr>
              <a:t>across</a:t>
            </a:r>
            <a:r>
              <a:rPr lang="en-US" sz="1300" spc="-114" dirty="0">
                <a:solidFill>
                  <a:srgbClr val="FFFFFF"/>
                </a:solidFill>
                <a:latin typeface="Tahoma"/>
                <a:cs typeface="Tahoma"/>
              </a:rPr>
              <a:t> </a:t>
            </a:r>
            <a:r>
              <a:rPr lang="en-US" sz="1300" dirty="0">
                <a:solidFill>
                  <a:srgbClr val="FFFFFF"/>
                </a:solidFill>
                <a:latin typeface="Tahoma"/>
                <a:cs typeface="Tahoma"/>
              </a:rPr>
              <a:t>platforms,</a:t>
            </a:r>
            <a:r>
              <a:rPr lang="en-US" sz="1300" spc="-114" dirty="0">
                <a:solidFill>
                  <a:srgbClr val="FFFFFF"/>
                </a:solidFill>
                <a:latin typeface="Tahoma"/>
                <a:cs typeface="Tahoma"/>
              </a:rPr>
              <a:t> </a:t>
            </a:r>
            <a:r>
              <a:rPr lang="en-US" sz="1300" dirty="0">
                <a:solidFill>
                  <a:srgbClr val="FFFFFF"/>
                </a:solidFill>
                <a:latin typeface="Tahoma"/>
                <a:cs typeface="Tahoma"/>
              </a:rPr>
              <a:t>surveys</a:t>
            </a:r>
            <a:r>
              <a:rPr lang="en-US" sz="1300" spc="-114" dirty="0">
                <a:solidFill>
                  <a:srgbClr val="FFFFFF"/>
                </a:solidFill>
                <a:latin typeface="Tahoma"/>
                <a:cs typeface="Tahoma"/>
              </a:rPr>
              <a:t> </a:t>
            </a:r>
            <a:r>
              <a:rPr lang="en-US" sz="1300" dirty="0">
                <a:solidFill>
                  <a:srgbClr val="FFFFFF"/>
                </a:solidFill>
                <a:latin typeface="Tahoma"/>
                <a:cs typeface="Tahoma"/>
              </a:rPr>
              <a:t>open-</a:t>
            </a:r>
            <a:r>
              <a:rPr lang="en-US" sz="1300" spc="-10" dirty="0">
                <a:solidFill>
                  <a:srgbClr val="FFFFFF"/>
                </a:solidFill>
                <a:latin typeface="Tahoma"/>
                <a:cs typeface="Tahoma"/>
              </a:rPr>
              <a:t>source </a:t>
            </a:r>
            <a:r>
              <a:rPr lang="en-US" sz="1300" spc="-20" dirty="0">
                <a:solidFill>
                  <a:srgbClr val="FFFFFF"/>
                </a:solidFill>
                <a:latin typeface="Tahoma"/>
                <a:cs typeface="Tahoma"/>
              </a:rPr>
              <a:t>packages</a:t>
            </a:r>
            <a:r>
              <a:rPr lang="en-US" sz="1300" spc="-95" dirty="0">
                <a:solidFill>
                  <a:srgbClr val="FFFFFF"/>
                </a:solidFill>
                <a:latin typeface="Tahoma"/>
                <a:cs typeface="Tahoma"/>
              </a:rPr>
              <a:t> </a:t>
            </a:r>
            <a:r>
              <a:rPr lang="en-US" sz="1300" dirty="0">
                <a:solidFill>
                  <a:srgbClr val="FFFFFF"/>
                </a:solidFill>
                <a:latin typeface="Tahoma"/>
                <a:cs typeface="Tahoma"/>
              </a:rPr>
              <a:t>to</a:t>
            </a:r>
            <a:r>
              <a:rPr lang="en-US" sz="1300" spc="-90" dirty="0">
                <a:solidFill>
                  <a:srgbClr val="FFFFFF"/>
                </a:solidFill>
                <a:latin typeface="Tahoma"/>
                <a:cs typeface="Tahoma"/>
              </a:rPr>
              <a:t> </a:t>
            </a:r>
            <a:r>
              <a:rPr lang="en-US" sz="1300" dirty="0">
                <a:solidFill>
                  <a:srgbClr val="FFFFFF"/>
                </a:solidFill>
                <a:latin typeface="Tahoma"/>
                <a:cs typeface="Tahoma"/>
              </a:rPr>
              <a:t>identify</a:t>
            </a:r>
            <a:r>
              <a:rPr lang="en-US" sz="1300" spc="-95" dirty="0">
                <a:solidFill>
                  <a:srgbClr val="FFFFFF"/>
                </a:solidFill>
                <a:latin typeface="Tahoma"/>
                <a:cs typeface="Tahoma"/>
              </a:rPr>
              <a:t> </a:t>
            </a:r>
            <a:r>
              <a:rPr lang="en-US" sz="1300" dirty="0">
                <a:solidFill>
                  <a:srgbClr val="FFFFFF"/>
                </a:solidFill>
                <a:latin typeface="Tahoma"/>
                <a:cs typeface="Tahoma"/>
              </a:rPr>
              <a:t>exploitable</a:t>
            </a:r>
            <a:r>
              <a:rPr lang="en-US" sz="1300" spc="-90" dirty="0">
                <a:solidFill>
                  <a:srgbClr val="FFFFFF"/>
                </a:solidFill>
                <a:latin typeface="Tahoma"/>
                <a:cs typeface="Tahoma"/>
              </a:rPr>
              <a:t> </a:t>
            </a:r>
            <a:r>
              <a:rPr lang="en-US" sz="1300" dirty="0">
                <a:solidFill>
                  <a:srgbClr val="FFFFFF"/>
                </a:solidFill>
                <a:latin typeface="Tahoma"/>
                <a:cs typeface="Tahoma"/>
              </a:rPr>
              <a:t>exception</a:t>
            </a:r>
            <a:r>
              <a:rPr lang="en-US" sz="1300" spc="-90" dirty="0">
                <a:solidFill>
                  <a:srgbClr val="FFFFFF"/>
                </a:solidFill>
                <a:latin typeface="Tahoma"/>
                <a:cs typeface="Tahoma"/>
              </a:rPr>
              <a:t> </a:t>
            </a:r>
            <a:r>
              <a:rPr lang="en-US" sz="1300" spc="-20" dirty="0">
                <a:solidFill>
                  <a:srgbClr val="FFFFFF"/>
                </a:solidFill>
                <a:latin typeface="Tahoma"/>
                <a:cs typeface="Tahoma"/>
              </a:rPr>
              <a:t>handlers,</a:t>
            </a:r>
            <a:r>
              <a:rPr lang="en-US" sz="1300" spc="-95" dirty="0">
                <a:solidFill>
                  <a:srgbClr val="FFFFFF"/>
                </a:solidFill>
                <a:latin typeface="Tahoma"/>
                <a:cs typeface="Tahoma"/>
              </a:rPr>
              <a:t> </a:t>
            </a:r>
            <a:r>
              <a:rPr lang="en-US" sz="1300" spc="-10" dirty="0">
                <a:solidFill>
                  <a:srgbClr val="FFFFFF"/>
                </a:solidFill>
                <a:latin typeface="Tahoma"/>
                <a:cs typeface="Tahoma"/>
              </a:rPr>
              <a:t>and</a:t>
            </a:r>
            <a:r>
              <a:rPr lang="en-US" sz="1300" spc="-90" dirty="0">
                <a:solidFill>
                  <a:srgbClr val="FFFFFF"/>
                </a:solidFill>
                <a:latin typeface="Tahoma"/>
                <a:cs typeface="Tahoma"/>
              </a:rPr>
              <a:t> </a:t>
            </a:r>
            <a:r>
              <a:rPr lang="en-US" sz="1300" dirty="0">
                <a:solidFill>
                  <a:srgbClr val="FFFFFF"/>
                </a:solidFill>
                <a:latin typeface="Tahoma"/>
                <a:cs typeface="Tahoma"/>
              </a:rPr>
              <a:t>concludes</a:t>
            </a:r>
            <a:r>
              <a:rPr lang="en-US" sz="1300" spc="-95" dirty="0">
                <a:solidFill>
                  <a:srgbClr val="FFFFFF"/>
                </a:solidFill>
                <a:latin typeface="Tahoma"/>
                <a:cs typeface="Tahoma"/>
              </a:rPr>
              <a:t> </a:t>
            </a:r>
            <a:r>
              <a:rPr lang="en-US" sz="1300" dirty="0">
                <a:solidFill>
                  <a:srgbClr val="FFFFFF"/>
                </a:solidFill>
                <a:latin typeface="Tahoma"/>
                <a:cs typeface="Tahoma"/>
              </a:rPr>
              <a:t>with</a:t>
            </a:r>
            <a:r>
              <a:rPr lang="en-US" sz="1300" spc="-90" dirty="0">
                <a:solidFill>
                  <a:srgbClr val="FFFFFF"/>
                </a:solidFill>
                <a:latin typeface="Tahoma"/>
                <a:cs typeface="Tahoma"/>
              </a:rPr>
              <a:t> </a:t>
            </a:r>
            <a:r>
              <a:rPr lang="en-US" sz="1300" spc="-10" dirty="0">
                <a:solidFill>
                  <a:srgbClr val="FFFFFF"/>
                </a:solidFill>
                <a:latin typeface="Tahoma"/>
                <a:cs typeface="Tahoma"/>
              </a:rPr>
              <a:t>proposed mitigations.</a:t>
            </a:r>
            <a:endParaRPr lang="en-US" sz="1300" dirty="0">
              <a:latin typeface="Tahoma"/>
              <a:cs typeface="Tahoma"/>
            </a:endParaRPr>
          </a:p>
          <a:p>
            <a:pPr marL="340360" marR="5080" indent="-328295">
              <a:lnSpc>
                <a:spcPct val="115399"/>
              </a:lnSpc>
              <a:buFont typeface="Arial"/>
              <a:buChar char="●"/>
              <a:tabLst>
                <a:tab pos="340360" algn="l"/>
              </a:tabLst>
            </a:pPr>
            <a:r>
              <a:rPr lang="en-US" sz="1300" dirty="0">
                <a:solidFill>
                  <a:srgbClr val="FFFFFF"/>
                </a:solidFill>
                <a:latin typeface="Tahoma"/>
                <a:cs typeface="Tahoma"/>
              </a:rPr>
              <a:t>This</a:t>
            </a:r>
            <a:r>
              <a:rPr lang="en-US" sz="1300" spc="-130" dirty="0">
                <a:solidFill>
                  <a:srgbClr val="FFFFFF"/>
                </a:solidFill>
                <a:latin typeface="Tahoma"/>
                <a:cs typeface="Tahoma"/>
              </a:rPr>
              <a:t> </a:t>
            </a:r>
            <a:r>
              <a:rPr lang="en-US" sz="1300" dirty="0">
                <a:solidFill>
                  <a:srgbClr val="FFFFFF"/>
                </a:solidFill>
                <a:latin typeface="Tahoma"/>
                <a:cs typeface="Tahoma"/>
              </a:rPr>
              <a:t>research</a:t>
            </a:r>
            <a:r>
              <a:rPr lang="en-US" sz="1300" spc="-125" dirty="0">
                <a:solidFill>
                  <a:srgbClr val="FFFFFF"/>
                </a:solidFill>
                <a:latin typeface="Tahoma"/>
                <a:cs typeface="Tahoma"/>
              </a:rPr>
              <a:t> </a:t>
            </a:r>
            <a:r>
              <a:rPr lang="en-US" sz="1300" dirty="0">
                <a:solidFill>
                  <a:srgbClr val="FFFFFF"/>
                </a:solidFill>
                <a:latin typeface="Tahoma"/>
                <a:cs typeface="Tahoma"/>
              </a:rPr>
              <a:t>uncovers</a:t>
            </a:r>
            <a:r>
              <a:rPr lang="en-US" sz="1300" spc="-125" dirty="0">
                <a:solidFill>
                  <a:srgbClr val="FFFFFF"/>
                </a:solidFill>
                <a:latin typeface="Tahoma"/>
                <a:cs typeface="Tahoma"/>
              </a:rPr>
              <a:t> </a:t>
            </a:r>
            <a:r>
              <a:rPr lang="en-US" sz="1300" dirty="0">
                <a:solidFill>
                  <a:srgbClr val="FFFFFF"/>
                </a:solidFill>
                <a:latin typeface="Tahoma"/>
                <a:cs typeface="Tahoma"/>
              </a:rPr>
              <a:t>novel</a:t>
            </a:r>
            <a:r>
              <a:rPr lang="en-US" sz="1300" spc="-125" dirty="0">
                <a:solidFill>
                  <a:srgbClr val="FFFFFF"/>
                </a:solidFill>
                <a:latin typeface="Tahoma"/>
                <a:cs typeface="Tahoma"/>
              </a:rPr>
              <a:t> </a:t>
            </a:r>
            <a:r>
              <a:rPr lang="en-US" sz="1300" dirty="0">
                <a:solidFill>
                  <a:srgbClr val="FFFFFF"/>
                </a:solidFill>
                <a:latin typeface="Tahoma"/>
                <a:cs typeface="Tahoma"/>
              </a:rPr>
              <a:t>attack</a:t>
            </a:r>
            <a:r>
              <a:rPr lang="en-US" sz="1300" spc="-125" dirty="0">
                <a:solidFill>
                  <a:srgbClr val="FFFFFF"/>
                </a:solidFill>
                <a:latin typeface="Tahoma"/>
                <a:cs typeface="Tahoma"/>
              </a:rPr>
              <a:t> </a:t>
            </a:r>
            <a:r>
              <a:rPr lang="en-US" sz="1300" dirty="0">
                <a:solidFill>
                  <a:srgbClr val="FFFFFF"/>
                </a:solidFill>
                <a:latin typeface="Tahoma"/>
                <a:cs typeface="Tahoma"/>
              </a:rPr>
              <a:t>opportunities,</a:t>
            </a:r>
            <a:r>
              <a:rPr lang="en-US" sz="1300" spc="-125" dirty="0">
                <a:solidFill>
                  <a:srgbClr val="FFFFFF"/>
                </a:solidFill>
                <a:latin typeface="Tahoma"/>
                <a:cs typeface="Tahoma"/>
              </a:rPr>
              <a:t> </a:t>
            </a:r>
            <a:r>
              <a:rPr lang="en-US" sz="1300" spc="-10" dirty="0">
                <a:solidFill>
                  <a:srgbClr val="FFFFFF"/>
                </a:solidFill>
                <a:latin typeface="Tahoma"/>
                <a:cs typeface="Tahoma"/>
              </a:rPr>
              <a:t>emphasizing</a:t>
            </a:r>
            <a:r>
              <a:rPr lang="en-US" sz="1300" spc="-125" dirty="0">
                <a:solidFill>
                  <a:srgbClr val="FFFFFF"/>
                </a:solidFill>
                <a:latin typeface="Tahoma"/>
                <a:cs typeface="Tahoma"/>
              </a:rPr>
              <a:t> </a:t>
            </a:r>
            <a:r>
              <a:rPr lang="en-US" sz="1300" dirty="0">
                <a:solidFill>
                  <a:srgbClr val="FFFFFF"/>
                </a:solidFill>
                <a:latin typeface="Tahoma"/>
                <a:cs typeface="Tahoma"/>
              </a:rPr>
              <a:t>the</a:t>
            </a:r>
            <a:r>
              <a:rPr lang="en-US" sz="1300" spc="-125" dirty="0">
                <a:solidFill>
                  <a:srgbClr val="FFFFFF"/>
                </a:solidFill>
                <a:latin typeface="Tahoma"/>
                <a:cs typeface="Tahoma"/>
              </a:rPr>
              <a:t> </a:t>
            </a:r>
            <a:r>
              <a:rPr lang="en-US" sz="1300" dirty="0">
                <a:solidFill>
                  <a:srgbClr val="FFFFFF"/>
                </a:solidFill>
                <a:latin typeface="Tahoma"/>
                <a:cs typeface="Tahoma"/>
              </a:rPr>
              <a:t>evolving</a:t>
            </a:r>
            <a:r>
              <a:rPr lang="en-US" sz="1300" spc="-125" dirty="0">
                <a:solidFill>
                  <a:srgbClr val="FFFFFF"/>
                </a:solidFill>
                <a:latin typeface="Tahoma"/>
                <a:cs typeface="Tahoma"/>
              </a:rPr>
              <a:t> </a:t>
            </a:r>
            <a:r>
              <a:rPr lang="en-US" sz="1300" spc="-10" dirty="0">
                <a:solidFill>
                  <a:srgbClr val="FFFFFF"/>
                </a:solidFill>
                <a:latin typeface="Tahoma"/>
                <a:cs typeface="Tahoma"/>
              </a:rPr>
              <a:t>landscape</a:t>
            </a:r>
            <a:r>
              <a:rPr lang="en-US" sz="1300" spc="-130" dirty="0">
                <a:solidFill>
                  <a:srgbClr val="FFFFFF"/>
                </a:solidFill>
                <a:latin typeface="Tahoma"/>
                <a:cs typeface="Tahoma"/>
              </a:rPr>
              <a:t> </a:t>
            </a:r>
            <a:r>
              <a:rPr lang="en-US" sz="1300" spc="-25" dirty="0">
                <a:solidFill>
                  <a:srgbClr val="FFFFFF"/>
                </a:solidFill>
                <a:latin typeface="Tahoma"/>
                <a:cs typeface="Tahoma"/>
              </a:rPr>
              <a:t>of </a:t>
            </a:r>
            <a:r>
              <a:rPr lang="en-US" sz="1300" dirty="0">
                <a:solidFill>
                  <a:srgbClr val="FFFFFF"/>
                </a:solidFill>
                <a:latin typeface="Tahoma"/>
                <a:cs typeface="Tahoma"/>
              </a:rPr>
              <a:t>control-ﬂow</a:t>
            </a:r>
            <a:r>
              <a:rPr lang="en-US" sz="1300" spc="-95" dirty="0">
                <a:solidFill>
                  <a:srgbClr val="FFFFFF"/>
                </a:solidFill>
                <a:latin typeface="Tahoma"/>
                <a:cs typeface="Tahoma"/>
              </a:rPr>
              <a:t> </a:t>
            </a:r>
            <a:r>
              <a:rPr lang="en-US" sz="1300" dirty="0">
                <a:solidFill>
                  <a:srgbClr val="FFFFFF"/>
                </a:solidFill>
                <a:latin typeface="Tahoma"/>
                <a:cs typeface="Tahoma"/>
              </a:rPr>
              <a:t>manipulation</a:t>
            </a:r>
            <a:r>
              <a:rPr lang="en-US" sz="1300" spc="-90" dirty="0">
                <a:solidFill>
                  <a:srgbClr val="FFFFFF"/>
                </a:solidFill>
                <a:latin typeface="Tahoma"/>
                <a:cs typeface="Tahoma"/>
              </a:rPr>
              <a:t> </a:t>
            </a:r>
            <a:r>
              <a:rPr lang="en-US" sz="1300" spc="-10" dirty="0">
                <a:solidFill>
                  <a:srgbClr val="FFFFFF"/>
                </a:solidFill>
                <a:latin typeface="Tahoma"/>
                <a:cs typeface="Tahoma"/>
              </a:rPr>
              <a:t>and</a:t>
            </a:r>
            <a:r>
              <a:rPr lang="en-US" sz="1300" spc="-90" dirty="0">
                <a:solidFill>
                  <a:srgbClr val="FFFFFF"/>
                </a:solidFill>
                <a:latin typeface="Tahoma"/>
                <a:cs typeface="Tahoma"/>
              </a:rPr>
              <a:t> </a:t>
            </a:r>
            <a:r>
              <a:rPr lang="en-US" sz="1300" dirty="0">
                <a:solidFill>
                  <a:srgbClr val="FFFFFF"/>
                </a:solidFill>
                <a:latin typeface="Tahoma"/>
                <a:cs typeface="Tahoma"/>
              </a:rPr>
              <a:t>the</a:t>
            </a:r>
            <a:r>
              <a:rPr lang="en-US" sz="1300" spc="-90" dirty="0">
                <a:solidFill>
                  <a:srgbClr val="FFFFFF"/>
                </a:solidFill>
                <a:latin typeface="Tahoma"/>
                <a:cs typeface="Tahoma"/>
              </a:rPr>
              <a:t> </a:t>
            </a:r>
            <a:r>
              <a:rPr lang="en-US" sz="1300" dirty="0">
                <a:solidFill>
                  <a:srgbClr val="FFFFFF"/>
                </a:solidFill>
                <a:latin typeface="Tahoma"/>
                <a:cs typeface="Tahoma"/>
              </a:rPr>
              <a:t>necessity</a:t>
            </a:r>
            <a:r>
              <a:rPr lang="en-US" sz="1300" spc="-95" dirty="0">
                <a:solidFill>
                  <a:srgbClr val="FFFFFF"/>
                </a:solidFill>
                <a:latin typeface="Tahoma"/>
                <a:cs typeface="Tahoma"/>
              </a:rPr>
              <a:t> </a:t>
            </a:r>
            <a:r>
              <a:rPr lang="en-US" sz="1300" dirty="0">
                <a:solidFill>
                  <a:srgbClr val="FFFFFF"/>
                </a:solidFill>
                <a:latin typeface="Tahoma"/>
                <a:cs typeface="Tahoma"/>
              </a:rPr>
              <a:t>for</a:t>
            </a:r>
            <a:r>
              <a:rPr lang="en-US" sz="1300" spc="-90" dirty="0">
                <a:solidFill>
                  <a:srgbClr val="FFFFFF"/>
                </a:solidFill>
                <a:latin typeface="Tahoma"/>
                <a:cs typeface="Tahoma"/>
              </a:rPr>
              <a:t> </a:t>
            </a:r>
            <a:r>
              <a:rPr lang="en-US" sz="1300" dirty="0">
                <a:solidFill>
                  <a:srgbClr val="FFFFFF"/>
                </a:solidFill>
                <a:latin typeface="Tahoma"/>
                <a:cs typeface="Tahoma"/>
              </a:rPr>
              <a:t>adaptive</a:t>
            </a:r>
            <a:r>
              <a:rPr lang="en-US" sz="1300" spc="-90" dirty="0">
                <a:solidFill>
                  <a:srgbClr val="FFFFFF"/>
                </a:solidFill>
                <a:latin typeface="Tahoma"/>
                <a:cs typeface="Tahoma"/>
              </a:rPr>
              <a:t> </a:t>
            </a:r>
            <a:r>
              <a:rPr lang="en-US" sz="1300" dirty="0">
                <a:solidFill>
                  <a:srgbClr val="FFFFFF"/>
                </a:solidFill>
                <a:latin typeface="Tahoma"/>
                <a:cs typeface="Tahoma"/>
              </a:rPr>
              <a:t>defense</a:t>
            </a:r>
            <a:r>
              <a:rPr lang="en-US" sz="1300" spc="-90" dirty="0">
                <a:solidFill>
                  <a:srgbClr val="FFFFFF"/>
                </a:solidFill>
                <a:latin typeface="Tahoma"/>
                <a:cs typeface="Tahoma"/>
              </a:rPr>
              <a:t> </a:t>
            </a:r>
            <a:r>
              <a:rPr lang="en-US" sz="1300" spc="-10" dirty="0">
                <a:solidFill>
                  <a:srgbClr val="FFFFFF"/>
                </a:solidFill>
                <a:latin typeface="Tahoma"/>
                <a:cs typeface="Tahoma"/>
              </a:rPr>
              <a:t>strategies.</a:t>
            </a:r>
            <a:endParaRPr lang="en-US" sz="1300" dirty="0">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CA" spc="240" dirty="0"/>
              <a:t>Exceptional</a:t>
            </a:r>
            <a:r>
              <a:rPr lang="en-CA" spc="90" dirty="0"/>
              <a:t> </a:t>
            </a:r>
            <a:r>
              <a:rPr lang="en-CA" spc="210" dirty="0"/>
              <a:t>control</a:t>
            </a:r>
            <a:r>
              <a:rPr lang="en-CA" spc="90" dirty="0"/>
              <a:t> </a:t>
            </a:r>
            <a:r>
              <a:rPr lang="en-CA" spc="229" dirty="0"/>
              <a:t>ﬂow</a:t>
            </a:r>
          </a:p>
        </p:txBody>
      </p:sp>
      <p:sp>
        <p:nvSpPr>
          <p:cNvPr id="3" name="object 3"/>
          <p:cNvSpPr txBox="1"/>
          <p:nvPr/>
        </p:nvSpPr>
        <p:spPr>
          <a:xfrm>
            <a:off x="1499433" y="1603490"/>
            <a:ext cx="6731000" cy="2311400"/>
          </a:xfrm>
          <a:prstGeom prst="rect">
            <a:avLst/>
          </a:prstGeom>
        </p:spPr>
        <p:txBody>
          <a:bodyPr vert="horz" wrap="square" lIns="0" tIns="12700" rIns="0" bIns="0" rtlCol="0">
            <a:spAutoFit/>
          </a:bodyPr>
          <a:lstStyle/>
          <a:p>
            <a:pPr marL="340360" marR="18415" indent="-328295">
              <a:lnSpc>
                <a:spcPct val="115399"/>
              </a:lnSpc>
              <a:spcBef>
                <a:spcPts val="100"/>
              </a:spcBef>
              <a:buFont typeface="Arial"/>
              <a:buChar char="●"/>
              <a:tabLst>
                <a:tab pos="340360" algn="l"/>
              </a:tabLst>
            </a:pPr>
            <a:r>
              <a:rPr sz="1300" dirty="0">
                <a:solidFill>
                  <a:srgbClr val="FFFFFF"/>
                </a:solidFill>
                <a:latin typeface="Tahoma"/>
                <a:cs typeface="Tahoma"/>
              </a:rPr>
              <a:t>Exceptional</a:t>
            </a:r>
            <a:r>
              <a:rPr sz="1300" spc="-100" dirty="0">
                <a:solidFill>
                  <a:srgbClr val="FFFFFF"/>
                </a:solidFill>
                <a:latin typeface="Tahoma"/>
                <a:cs typeface="Tahoma"/>
              </a:rPr>
              <a:t> </a:t>
            </a:r>
            <a:r>
              <a:rPr sz="1300" dirty="0">
                <a:solidFill>
                  <a:srgbClr val="FFFFFF"/>
                </a:solidFill>
                <a:latin typeface="Tahoma"/>
                <a:cs typeface="Tahoma"/>
              </a:rPr>
              <a:t>control</a:t>
            </a:r>
            <a:r>
              <a:rPr sz="1300" spc="-95" dirty="0">
                <a:solidFill>
                  <a:srgbClr val="FFFFFF"/>
                </a:solidFill>
                <a:latin typeface="Tahoma"/>
                <a:cs typeface="Tahoma"/>
              </a:rPr>
              <a:t> </a:t>
            </a:r>
            <a:r>
              <a:rPr sz="1300" dirty="0">
                <a:solidFill>
                  <a:srgbClr val="FFFFFF"/>
                </a:solidFill>
                <a:latin typeface="Tahoma"/>
                <a:cs typeface="Tahoma"/>
              </a:rPr>
              <a:t>ﬂow</a:t>
            </a:r>
            <a:r>
              <a:rPr sz="1300" spc="-100" dirty="0">
                <a:solidFill>
                  <a:srgbClr val="FFFFFF"/>
                </a:solidFill>
                <a:latin typeface="Tahoma"/>
                <a:cs typeface="Tahoma"/>
              </a:rPr>
              <a:t> </a:t>
            </a:r>
            <a:r>
              <a:rPr sz="1300" dirty="0">
                <a:solidFill>
                  <a:srgbClr val="FFFFFF"/>
                </a:solidFill>
                <a:latin typeface="Tahoma"/>
                <a:cs typeface="Tahoma"/>
              </a:rPr>
              <a:t>is</a:t>
            </a:r>
            <a:r>
              <a:rPr sz="1300" spc="-95" dirty="0">
                <a:solidFill>
                  <a:srgbClr val="FFFFFF"/>
                </a:solidFill>
                <a:latin typeface="Tahoma"/>
                <a:cs typeface="Tahoma"/>
              </a:rPr>
              <a:t> </a:t>
            </a:r>
            <a:r>
              <a:rPr sz="1300" spc="-40" dirty="0">
                <a:solidFill>
                  <a:srgbClr val="FFFFFF"/>
                </a:solidFill>
                <a:latin typeface="Tahoma"/>
                <a:cs typeface="Tahoma"/>
              </a:rPr>
              <a:t>a</a:t>
            </a:r>
            <a:r>
              <a:rPr sz="1300" spc="-100" dirty="0">
                <a:solidFill>
                  <a:srgbClr val="FFFFFF"/>
                </a:solidFill>
                <a:latin typeface="Tahoma"/>
                <a:cs typeface="Tahoma"/>
              </a:rPr>
              <a:t> </a:t>
            </a:r>
            <a:r>
              <a:rPr sz="1300" dirty="0">
                <a:solidFill>
                  <a:srgbClr val="FFFFFF"/>
                </a:solidFill>
                <a:latin typeface="Tahoma"/>
                <a:cs typeface="Tahoma"/>
              </a:rPr>
              <a:t>concept</a:t>
            </a:r>
            <a:r>
              <a:rPr sz="1300" spc="-95" dirty="0">
                <a:solidFill>
                  <a:srgbClr val="FFFFFF"/>
                </a:solidFill>
                <a:latin typeface="Tahoma"/>
                <a:cs typeface="Tahoma"/>
              </a:rPr>
              <a:t> </a:t>
            </a:r>
            <a:r>
              <a:rPr sz="1300" dirty="0">
                <a:solidFill>
                  <a:srgbClr val="FFFFFF"/>
                </a:solidFill>
                <a:latin typeface="Tahoma"/>
                <a:cs typeface="Tahoma"/>
              </a:rPr>
              <a:t>in</a:t>
            </a:r>
            <a:r>
              <a:rPr sz="1300" spc="-100" dirty="0">
                <a:solidFill>
                  <a:srgbClr val="FFFFFF"/>
                </a:solidFill>
                <a:latin typeface="Tahoma"/>
                <a:cs typeface="Tahoma"/>
              </a:rPr>
              <a:t> </a:t>
            </a:r>
            <a:r>
              <a:rPr sz="1300" dirty="0">
                <a:solidFill>
                  <a:srgbClr val="FFFFFF"/>
                </a:solidFill>
                <a:latin typeface="Tahoma"/>
                <a:cs typeface="Tahoma"/>
              </a:rPr>
              <a:t>computer</a:t>
            </a:r>
            <a:r>
              <a:rPr sz="1300" spc="-95" dirty="0">
                <a:solidFill>
                  <a:srgbClr val="FFFFFF"/>
                </a:solidFill>
                <a:latin typeface="Tahoma"/>
                <a:cs typeface="Tahoma"/>
              </a:rPr>
              <a:t> </a:t>
            </a:r>
            <a:r>
              <a:rPr sz="1300" dirty="0">
                <a:solidFill>
                  <a:srgbClr val="FFFFFF"/>
                </a:solidFill>
                <a:latin typeface="Tahoma"/>
                <a:cs typeface="Tahoma"/>
              </a:rPr>
              <a:t>science</a:t>
            </a:r>
            <a:r>
              <a:rPr sz="1300" spc="-100" dirty="0">
                <a:solidFill>
                  <a:srgbClr val="FFFFFF"/>
                </a:solidFill>
                <a:latin typeface="Tahoma"/>
                <a:cs typeface="Tahoma"/>
              </a:rPr>
              <a:t> </a:t>
            </a:r>
            <a:r>
              <a:rPr sz="1300" spc="-10" dirty="0">
                <a:solidFill>
                  <a:srgbClr val="FFFFFF"/>
                </a:solidFill>
                <a:latin typeface="Tahoma"/>
                <a:cs typeface="Tahoma"/>
              </a:rPr>
              <a:t>and</a:t>
            </a:r>
            <a:r>
              <a:rPr sz="1300" spc="-95" dirty="0">
                <a:solidFill>
                  <a:srgbClr val="FFFFFF"/>
                </a:solidFill>
                <a:latin typeface="Tahoma"/>
                <a:cs typeface="Tahoma"/>
              </a:rPr>
              <a:t> </a:t>
            </a:r>
            <a:r>
              <a:rPr sz="1300" spc="-10" dirty="0">
                <a:solidFill>
                  <a:srgbClr val="FFFFFF"/>
                </a:solidFill>
                <a:latin typeface="Tahoma"/>
                <a:cs typeface="Tahoma"/>
              </a:rPr>
              <a:t>programming</a:t>
            </a:r>
            <a:r>
              <a:rPr sz="1300" spc="-100" dirty="0">
                <a:solidFill>
                  <a:srgbClr val="FFFFFF"/>
                </a:solidFill>
                <a:latin typeface="Tahoma"/>
                <a:cs typeface="Tahoma"/>
              </a:rPr>
              <a:t> </a:t>
            </a:r>
            <a:r>
              <a:rPr sz="1300" dirty="0">
                <a:solidFill>
                  <a:srgbClr val="FFFFFF"/>
                </a:solidFill>
                <a:latin typeface="Tahoma"/>
                <a:cs typeface="Tahoma"/>
              </a:rPr>
              <a:t>that</a:t>
            </a:r>
            <a:r>
              <a:rPr sz="1300" spc="-95" dirty="0">
                <a:solidFill>
                  <a:srgbClr val="FFFFFF"/>
                </a:solidFill>
                <a:latin typeface="Tahoma"/>
                <a:cs typeface="Tahoma"/>
              </a:rPr>
              <a:t> </a:t>
            </a:r>
            <a:r>
              <a:rPr sz="1300" dirty="0">
                <a:solidFill>
                  <a:srgbClr val="FFFFFF"/>
                </a:solidFill>
                <a:latin typeface="Tahoma"/>
                <a:cs typeface="Tahoma"/>
              </a:rPr>
              <a:t>refers</a:t>
            </a:r>
            <a:r>
              <a:rPr sz="1300" spc="-100" dirty="0">
                <a:solidFill>
                  <a:srgbClr val="FFFFFF"/>
                </a:solidFill>
                <a:latin typeface="Tahoma"/>
                <a:cs typeface="Tahoma"/>
              </a:rPr>
              <a:t> </a:t>
            </a:r>
            <a:r>
              <a:rPr sz="1300" spc="-25" dirty="0">
                <a:solidFill>
                  <a:srgbClr val="FFFFFF"/>
                </a:solidFill>
                <a:latin typeface="Tahoma"/>
                <a:cs typeface="Tahoma"/>
              </a:rPr>
              <a:t>to </a:t>
            </a:r>
            <a:r>
              <a:rPr sz="1300" dirty="0">
                <a:solidFill>
                  <a:srgbClr val="FFFFFF"/>
                </a:solidFill>
                <a:latin typeface="Tahoma"/>
                <a:cs typeface="Tahoma"/>
              </a:rPr>
              <a:t>the</a:t>
            </a:r>
            <a:r>
              <a:rPr sz="1300" spc="-125" dirty="0">
                <a:solidFill>
                  <a:srgbClr val="FFFFFF"/>
                </a:solidFill>
                <a:latin typeface="Tahoma"/>
                <a:cs typeface="Tahoma"/>
              </a:rPr>
              <a:t> </a:t>
            </a:r>
            <a:r>
              <a:rPr sz="1300" dirty="0">
                <a:solidFill>
                  <a:srgbClr val="FFFFFF"/>
                </a:solidFill>
                <a:latin typeface="Tahoma"/>
                <a:cs typeface="Tahoma"/>
              </a:rPr>
              <a:t>path</a:t>
            </a:r>
            <a:r>
              <a:rPr sz="1300" spc="-125" dirty="0">
                <a:solidFill>
                  <a:srgbClr val="FFFFFF"/>
                </a:solidFill>
                <a:latin typeface="Tahoma"/>
                <a:cs typeface="Tahoma"/>
              </a:rPr>
              <a:t> </a:t>
            </a:r>
            <a:r>
              <a:rPr sz="1300" spc="-40" dirty="0">
                <a:solidFill>
                  <a:srgbClr val="FFFFFF"/>
                </a:solidFill>
                <a:latin typeface="Tahoma"/>
                <a:cs typeface="Tahoma"/>
              </a:rPr>
              <a:t>a</a:t>
            </a:r>
            <a:r>
              <a:rPr sz="1300" spc="-120" dirty="0">
                <a:solidFill>
                  <a:srgbClr val="FFFFFF"/>
                </a:solidFill>
                <a:latin typeface="Tahoma"/>
                <a:cs typeface="Tahoma"/>
              </a:rPr>
              <a:t> </a:t>
            </a:r>
            <a:r>
              <a:rPr sz="1300" dirty="0">
                <a:solidFill>
                  <a:srgbClr val="FFFFFF"/>
                </a:solidFill>
                <a:latin typeface="Tahoma"/>
                <a:cs typeface="Tahoma"/>
              </a:rPr>
              <a:t>program</a:t>
            </a:r>
            <a:r>
              <a:rPr sz="1300" spc="-125" dirty="0">
                <a:solidFill>
                  <a:srgbClr val="FFFFFF"/>
                </a:solidFill>
                <a:latin typeface="Tahoma"/>
                <a:cs typeface="Tahoma"/>
              </a:rPr>
              <a:t> </a:t>
            </a:r>
            <a:r>
              <a:rPr sz="1300" spc="-10" dirty="0">
                <a:solidFill>
                  <a:srgbClr val="FFFFFF"/>
                </a:solidFill>
                <a:latin typeface="Tahoma"/>
                <a:cs typeface="Tahoma"/>
              </a:rPr>
              <a:t>takes</a:t>
            </a:r>
            <a:r>
              <a:rPr sz="1300" spc="-120" dirty="0">
                <a:solidFill>
                  <a:srgbClr val="FFFFFF"/>
                </a:solidFill>
                <a:latin typeface="Tahoma"/>
                <a:cs typeface="Tahoma"/>
              </a:rPr>
              <a:t> </a:t>
            </a:r>
            <a:r>
              <a:rPr sz="1300" dirty="0">
                <a:solidFill>
                  <a:srgbClr val="FFFFFF"/>
                </a:solidFill>
                <a:latin typeface="Tahoma"/>
                <a:cs typeface="Tahoma"/>
              </a:rPr>
              <a:t>in</a:t>
            </a:r>
            <a:r>
              <a:rPr sz="1300" spc="-125" dirty="0">
                <a:solidFill>
                  <a:srgbClr val="FFFFFF"/>
                </a:solidFill>
                <a:latin typeface="Tahoma"/>
                <a:cs typeface="Tahoma"/>
              </a:rPr>
              <a:t> </a:t>
            </a:r>
            <a:r>
              <a:rPr sz="1300" dirty="0">
                <a:solidFill>
                  <a:srgbClr val="FFFFFF"/>
                </a:solidFill>
                <a:latin typeface="Tahoma"/>
                <a:cs typeface="Tahoma"/>
              </a:rPr>
              <a:t>response</a:t>
            </a:r>
            <a:r>
              <a:rPr sz="1300" spc="-120" dirty="0">
                <a:solidFill>
                  <a:srgbClr val="FFFFFF"/>
                </a:solidFill>
                <a:latin typeface="Tahoma"/>
                <a:cs typeface="Tahoma"/>
              </a:rPr>
              <a:t> </a:t>
            </a:r>
            <a:r>
              <a:rPr sz="1300" dirty="0">
                <a:solidFill>
                  <a:srgbClr val="FFFFFF"/>
                </a:solidFill>
                <a:latin typeface="Tahoma"/>
                <a:cs typeface="Tahoma"/>
              </a:rPr>
              <a:t>to</a:t>
            </a:r>
            <a:r>
              <a:rPr sz="1300" spc="-125" dirty="0">
                <a:solidFill>
                  <a:srgbClr val="FFFFFF"/>
                </a:solidFill>
                <a:latin typeface="Tahoma"/>
                <a:cs typeface="Tahoma"/>
              </a:rPr>
              <a:t> </a:t>
            </a:r>
            <a:r>
              <a:rPr sz="1300" spc="-10" dirty="0">
                <a:solidFill>
                  <a:srgbClr val="FFFFFF"/>
                </a:solidFill>
                <a:latin typeface="Tahoma"/>
                <a:cs typeface="Tahoma"/>
              </a:rPr>
              <a:t>unexpected</a:t>
            </a:r>
            <a:r>
              <a:rPr sz="1300" spc="-120" dirty="0">
                <a:solidFill>
                  <a:srgbClr val="FFFFFF"/>
                </a:solidFill>
                <a:latin typeface="Tahoma"/>
                <a:cs typeface="Tahoma"/>
              </a:rPr>
              <a:t> </a:t>
            </a:r>
            <a:r>
              <a:rPr sz="1300" dirty="0">
                <a:solidFill>
                  <a:srgbClr val="FFFFFF"/>
                </a:solidFill>
                <a:latin typeface="Tahoma"/>
                <a:cs typeface="Tahoma"/>
              </a:rPr>
              <a:t>or</a:t>
            </a:r>
            <a:r>
              <a:rPr sz="1300" spc="-125" dirty="0">
                <a:solidFill>
                  <a:srgbClr val="FFFFFF"/>
                </a:solidFill>
                <a:latin typeface="Tahoma"/>
                <a:cs typeface="Tahoma"/>
              </a:rPr>
              <a:t> </a:t>
            </a:r>
            <a:r>
              <a:rPr sz="1300" dirty="0">
                <a:solidFill>
                  <a:srgbClr val="FFFFFF"/>
                </a:solidFill>
                <a:latin typeface="Tahoma"/>
                <a:cs typeface="Tahoma"/>
              </a:rPr>
              <a:t>exceptional</a:t>
            </a:r>
            <a:r>
              <a:rPr sz="1300" spc="-125" dirty="0">
                <a:solidFill>
                  <a:srgbClr val="FFFFFF"/>
                </a:solidFill>
                <a:latin typeface="Tahoma"/>
                <a:cs typeface="Tahoma"/>
              </a:rPr>
              <a:t> </a:t>
            </a:r>
            <a:r>
              <a:rPr sz="1300" spc="-10" dirty="0">
                <a:solidFill>
                  <a:srgbClr val="FFFFFF"/>
                </a:solidFill>
                <a:latin typeface="Tahoma"/>
                <a:cs typeface="Tahoma"/>
              </a:rPr>
              <a:t>events.</a:t>
            </a:r>
            <a:endParaRPr sz="1300" dirty="0">
              <a:latin typeface="Tahoma"/>
              <a:cs typeface="Tahoma"/>
            </a:endParaRPr>
          </a:p>
          <a:p>
            <a:pPr>
              <a:lnSpc>
                <a:spcPct val="100000"/>
              </a:lnSpc>
              <a:spcBef>
                <a:spcPts val="229"/>
              </a:spcBef>
              <a:buClr>
                <a:srgbClr val="FFFFFF"/>
              </a:buClr>
              <a:buFont typeface="Arial"/>
              <a:buChar char="●"/>
            </a:pPr>
            <a:endParaRPr sz="1300" dirty="0">
              <a:latin typeface="Tahoma"/>
              <a:cs typeface="Tahoma"/>
            </a:endParaRPr>
          </a:p>
          <a:p>
            <a:pPr marL="340360" marR="384175" indent="-328295">
              <a:lnSpc>
                <a:spcPct val="115399"/>
              </a:lnSpc>
              <a:buFont typeface="Arial"/>
              <a:buChar char="●"/>
              <a:tabLst>
                <a:tab pos="340360" algn="l"/>
              </a:tabLst>
            </a:pPr>
            <a:r>
              <a:rPr sz="1300" dirty="0">
                <a:solidFill>
                  <a:srgbClr val="FFFFFF"/>
                </a:solidFill>
                <a:latin typeface="Tahoma"/>
                <a:cs typeface="Tahoma"/>
              </a:rPr>
              <a:t>Unlike</a:t>
            </a:r>
            <a:r>
              <a:rPr sz="1300" spc="-110" dirty="0">
                <a:solidFill>
                  <a:srgbClr val="FFFFFF"/>
                </a:solidFill>
                <a:latin typeface="Tahoma"/>
                <a:cs typeface="Tahoma"/>
              </a:rPr>
              <a:t> </a:t>
            </a:r>
            <a:r>
              <a:rPr sz="1300" dirty="0">
                <a:solidFill>
                  <a:srgbClr val="FFFFFF"/>
                </a:solidFill>
                <a:latin typeface="Tahoma"/>
                <a:cs typeface="Tahoma"/>
              </a:rPr>
              <a:t>the</a:t>
            </a:r>
            <a:r>
              <a:rPr sz="1300" spc="-105" dirty="0">
                <a:solidFill>
                  <a:srgbClr val="FFFFFF"/>
                </a:solidFill>
                <a:latin typeface="Tahoma"/>
                <a:cs typeface="Tahoma"/>
              </a:rPr>
              <a:t> </a:t>
            </a:r>
            <a:r>
              <a:rPr sz="1300" dirty="0">
                <a:solidFill>
                  <a:srgbClr val="FFFFFF"/>
                </a:solidFill>
                <a:latin typeface="Tahoma"/>
                <a:cs typeface="Tahoma"/>
              </a:rPr>
              <a:t>normal</a:t>
            </a:r>
            <a:r>
              <a:rPr sz="1300" spc="-105" dirty="0">
                <a:solidFill>
                  <a:srgbClr val="FFFFFF"/>
                </a:solidFill>
                <a:latin typeface="Tahoma"/>
                <a:cs typeface="Tahoma"/>
              </a:rPr>
              <a:t> </a:t>
            </a:r>
            <a:r>
              <a:rPr sz="1300" dirty="0">
                <a:solidFill>
                  <a:srgbClr val="FFFFFF"/>
                </a:solidFill>
                <a:latin typeface="Tahoma"/>
                <a:cs typeface="Tahoma"/>
              </a:rPr>
              <a:t>control</a:t>
            </a:r>
            <a:r>
              <a:rPr sz="1300" spc="-105" dirty="0">
                <a:solidFill>
                  <a:srgbClr val="FFFFFF"/>
                </a:solidFill>
                <a:latin typeface="Tahoma"/>
                <a:cs typeface="Tahoma"/>
              </a:rPr>
              <a:t> </a:t>
            </a:r>
            <a:r>
              <a:rPr sz="1300" spc="-10" dirty="0">
                <a:solidFill>
                  <a:srgbClr val="FFFFFF"/>
                </a:solidFill>
                <a:latin typeface="Tahoma"/>
                <a:cs typeface="Tahoma"/>
              </a:rPr>
              <a:t>ﬂow,</a:t>
            </a:r>
            <a:r>
              <a:rPr sz="1300" spc="-110" dirty="0">
                <a:solidFill>
                  <a:srgbClr val="FFFFFF"/>
                </a:solidFill>
                <a:latin typeface="Tahoma"/>
                <a:cs typeface="Tahoma"/>
              </a:rPr>
              <a:t> </a:t>
            </a:r>
            <a:r>
              <a:rPr sz="1300" dirty="0">
                <a:solidFill>
                  <a:srgbClr val="FFFFFF"/>
                </a:solidFill>
                <a:latin typeface="Tahoma"/>
                <a:cs typeface="Tahoma"/>
              </a:rPr>
              <a:t>where</a:t>
            </a:r>
            <a:r>
              <a:rPr sz="1300" spc="-105" dirty="0">
                <a:solidFill>
                  <a:srgbClr val="FFFFFF"/>
                </a:solidFill>
                <a:latin typeface="Tahoma"/>
                <a:cs typeface="Tahoma"/>
              </a:rPr>
              <a:t> </a:t>
            </a:r>
            <a:r>
              <a:rPr sz="1300" spc="-40" dirty="0">
                <a:solidFill>
                  <a:srgbClr val="FFFFFF"/>
                </a:solidFill>
                <a:latin typeface="Tahoma"/>
                <a:cs typeface="Tahoma"/>
              </a:rPr>
              <a:t>a</a:t>
            </a:r>
            <a:r>
              <a:rPr sz="1300" spc="-105" dirty="0">
                <a:solidFill>
                  <a:srgbClr val="FFFFFF"/>
                </a:solidFill>
                <a:latin typeface="Tahoma"/>
                <a:cs typeface="Tahoma"/>
              </a:rPr>
              <a:t> </a:t>
            </a:r>
            <a:r>
              <a:rPr sz="1300" dirty="0">
                <a:solidFill>
                  <a:srgbClr val="FFFFFF"/>
                </a:solidFill>
                <a:latin typeface="Tahoma"/>
                <a:cs typeface="Tahoma"/>
              </a:rPr>
              <a:t>program</a:t>
            </a:r>
            <a:r>
              <a:rPr sz="1300" spc="-105" dirty="0">
                <a:solidFill>
                  <a:srgbClr val="FFFFFF"/>
                </a:solidFill>
                <a:latin typeface="Tahoma"/>
                <a:cs typeface="Tahoma"/>
              </a:rPr>
              <a:t> </a:t>
            </a:r>
            <a:r>
              <a:rPr sz="1300" spc="-10" dirty="0">
                <a:solidFill>
                  <a:srgbClr val="FFFFFF"/>
                </a:solidFill>
                <a:latin typeface="Tahoma"/>
                <a:cs typeface="Tahoma"/>
              </a:rPr>
              <a:t>executes</a:t>
            </a:r>
            <a:r>
              <a:rPr sz="1300" spc="-110" dirty="0">
                <a:solidFill>
                  <a:srgbClr val="FFFFFF"/>
                </a:solidFill>
                <a:latin typeface="Tahoma"/>
                <a:cs typeface="Tahoma"/>
              </a:rPr>
              <a:t> </a:t>
            </a:r>
            <a:r>
              <a:rPr sz="1300" dirty="0">
                <a:solidFill>
                  <a:srgbClr val="FFFFFF"/>
                </a:solidFill>
                <a:latin typeface="Tahoma"/>
                <a:cs typeface="Tahoma"/>
              </a:rPr>
              <a:t>sequentially</a:t>
            </a:r>
            <a:r>
              <a:rPr sz="1300" spc="-105" dirty="0">
                <a:solidFill>
                  <a:srgbClr val="FFFFFF"/>
                </a:solidFill>
                <a:latin typeface="Tahoma"/>
                <a:cs typeface="Tahoma"/>
              </a:rPr>
              <a:t> </a:t>
            </a:r>
            <a:r>
              <a:rPr sz="1300" dirty="0">
                <a:solidFill>
                  <a:srgbClr val="FFFFFF"/>
                </a:solidFill>
                <a:latin typeface="Tahoma"/>
                <a:cs typeface="Tahoma"/>
              </a:rPr>
              <a:t>or</a:t>
            </a:r>
            <a:r>
              <a:rPr sz="1300" spc="-105" dirty="0">
                <a:solidFill>
                  <a:srgbClr val="FFFFFF"/>
                </a:solidFill>
                <a:latin typeface="Tahoma"/>
                <a:cs typeface="Tahoma"/>
              </a:rPr>
              <a:t> </a:t>
            </a:r>
            <a:r>
              <a:rPr sz="1300" spc="-20" dirty="0">
                <a:solidFill>
                  <a:srgbClr val="FFFFFF"/>
                </a:solidFill>
                <a:latin typeface="Tahoma"/>
                <a:cs typeface="Tahoma"/>
              </a:rPr>
              <a:t>jumps</a:t>
            </a:r>
            <a:r>
              <a:rPr sz="1300" spc="-105" dirty="0">
                <a:solidFill>
                  <a:srgbClr val="FFFFFF"/>
                </a:solidFill>
                <a:latin typeface="Tahoma"/>
                <a:cs typeface="Tahoma"/>
              </a:rPr>
              <a:t> </a:t>
            </a:r>
            <a:r>
              <a:rPr sz="1300" dirty="0">
                <a:solidFill>
                  <a:srgbClr val="FFFFFF"/>
                </a:solidFill>
                <a:latin typeface="Tahoma"/>
                <a:cs typeface="Tahoma"/>
              </a:rPr>
              <a:t>to</a:t>
            </a:r>
            <a:r>
              <a:rPr sz="1300" spc="-110" dirty="0">
                <a:solidFill>
                  <a:srgbClr val="FFFFFF"/>
                </a:solidFill>
                <a:latin typeface="Tahoma"/>
                <a:cs typeface="Tahoma"/>
              </a:rPr>
              <a:t> </a:t>
            </a:r>
            <a:r>
              <a:rPr sz="1300" spc="-50" dirty="0">
                <a:solidFill>
                  <a:srgbClr val="FFFFFF"/>
                </a:solidFill>
                <a:latin typeface="Tahoma"/>
                <a:cs typeface="Tahoma"/>
              </a:rPr>
              <a:t>a </a:t>
            </a:r>
            <a:r>
              <a:rPr sz="1300" dirty="0">
                <a:solidFill>
                  <a:srgbClr val="FFFFFF"/>
                </a:solidFill>
                <a:latin typeface="Tahoma"/>
                <a:cs typeface="Tahoma"/>
              </a:rPr>
              <a:t>speciﬁed</a:t>
            </a:r>
            <a:r>
              <a:rPr sz="1300" spc="-100" dirty="0">
                <a:solidFill>
                  <a:srgbClr val="FFFFFF"/>
                </a:solidFill>
                <a:latin typeface="Tahoma"/>
                <a:cs typeface="Tahoma"/>
              </a:rPr>
              <a:t> </a:t>
            </a:r>
            <a:r>
              <a:rPr sz="1300" dirty="0">
                <a:solidFill>
                  <a:srgbClr val="FFFFFF"/>
                </a:solidFill>
                <a:latin typeface="Tahoma"/>
                <a:cs typeface="Tahoma"/>
              </a:rPr>
              <a:t>section</a:t>
            </a:r>
            <a:r>
              <a:rPr sz="1300" spc="-95" dirty="0">
                <a:solidFill>
                  <a:srgbClr val="FFFFFF"/>
                </a:solidFill>
                <a:latin typeface="Tahoma"/>
                <a:cs typeface="Tahoma"/>
              </a:rPr>
              <a:t> </a:t>
            </a:r>
            <a:r>
              <a:rPr sz="1300" dirty="0">
                <a:solidFill>
                  <a:srgbClr val="FFFFFF"/>
                </a:solidFill>
                <a:latin typeface="Tahoma"/>
                <a:cs typeface="Tahoma"/>
              </a:rPr>
              <a:t>due</a:t>
            </a:r>
            <a:r>
              <a:rPr sz="1300" spc="-95" dirty="0">
                <a:solidFill>
                  <a:srgbClr val="FFFFFF"/>
                </a:solidFill>
                <a:latin typeface="Tahoma"/>
                <a:cs typeface="Tahoma"/>
              </a:rPr>
              <a:t> </a:t>
            </a:r>
            <a:r>
              <a:rPr sz="1300" dirty="0">
                <a:solidFill>
                  <a:srgbClr val="FFFFFF"/>
                </a:solidFill>
                <a:latin typeface="Tahoma"/>
                <a:cs typeface="Tahoma"/>
              </a:rPr>
              <a:t>to</a:t>
            </a:r>
            <a:r>
              <a:rPr sz="1300" spc="-100" dirty="0">
                <a:solidFill>
                  <a:srgbClr val="FFFFFF"/>
                </a:solidFill>
                <a:latin typeface="Tahoma"/>
                <a:cs typeface="Tahoma"/>
              </a:rPr>
              <a:t> </a:t>
            </a:r>
            <a:r>
              <a:rPr sz="1300" dirty="0">
                <a:solidFill>
                  <a:srgbClr val="FFFFFF"/>
                </a:solidFill>
                <a:latin typeface="Tahoma"/>
                <a:cs typeface="Tahoma"/>
              </a:rPr>
              <a:t>loops</a:t>
            </a:r>
            <a:r>
              <a:rPr sz="1300" spc="-95" dirty="0">
                <a:solidFill>
                  <a:srgbClr val="FFFFFF"/>
                </a:solidFill>
                <a:latin typeface="Tahoma"/>
                <a:cs typeface="Tahoma"/>
              </a:rPr>
              <a:t> </a:t>
            </a:r>
            <a:r>
              <a:rPr sz="1300" dirty="0">
                <a:solidFill>
                  <a:srgbClr val="FFFFFF"/>
                </a:solidFill>
                <a:latin typeface="Tahoma"/>
                <a:cs typeface="Tahoma"/>
              </a:rPr>
              <a:t>or</a:t>
            </a:r>
            <a:r>
              <a:rPr sz="1300" spc="-95" dirty="0">
                <a:solidFill>
                  <a:srgbClr val="FFFFFF"/>
                </a:solidFill>
                <a:latin typeface="Tahoma"/>
                <a:cs typeface="Tahoma"/>
              </a:rPr>
              <a:t> </a:t>
            </a:r>
            <a:r>
              <a:rPr sz="1300" dirty="0">
                <a:solidFill>
                  <a:srgbClr val="FFFFFF"/>
                </a:solidFill>
                <a:latin typeface="Tahoma"/>
                <a:cs typeface="Tahoma"/>
              </a:rPr>
              <a:t>conditions,</a:t>
            </a:r>
            <a:r>
              <a:rPr sz="1300" spc="-95" dirty="0">
                <a:solidFill>
                  <a:srgbClr val="FFFFFF"/>
                </a:solidFill>
                <a:latin typeface="Tahoma"/>
                <a:cs typeface="Tahoma"/>
              </a:rPr>
              <a:t> </a:t>
            </a:r>
            <a:r>
              <a:rPr sz="1300" dirty="0">
                <a:solidFill>
                  <a:srgbClr val="FFFFFF"/>
                </a:solidFill>
                <a:latin typeface="Tahoma"/>
                <a:cs typeface="Tahoma"/>
              </a:rPr>
              <a:t>exceptional</a:t>
            </a:r>
            <a:r>
              <a:rPr sz="1300" spc="-100" dirty="0">
                <a:solidFill>
                  <a:srgbClr val="FFFFFF"/>
                </a:solidFill>
                <a:latin typeface="Tahoma"/>
                <a:cs typeface="Tahoma"/>
              </a:rPr>
              <a:t> </a:t>
            </a:r>
            <a:r>
              <a:rPr sz="1300" dirty="0">
                <a:solidFill>
                  <a:srgbClr val="FFFFFF"/>
                </a:solidFill>
                <a:latin typeface="Tahoma"/>
                <a:cs typeface="Tahoma"/>
              </a:rPr>
              <a:t>control</a:t>
            </a:r>
            <a:r>
              <a:rPr sz="1300" spc="-95" dirty="0">
                <a:solidFill>
                  <a:srgbClr val="FFFFFF"/>
                </a:solidFill>
                <a:latin typeface="Tahoma"/>
                <a:cs typeface="Tahoma"/>
              </a:rPr>
              <a:t> </a:t>
            </a:r>
            <a:r>
              <a:rPr sz="1300" dirty="0">
                <a:solidFill>
                  <a:srgbClr val="FFFFFF"/>
                </a:solidFill>
                <a:latin typeface="Tahoma"/>
                <a:cs typeface="Tahoma"/>
              </a:rPr>
              <a:t>ﬂow</a:t>
            </a:r>
            <a:r>
              <a:rPr sz="1300" spc="-95" dirty="0">
                <a:solidFill>
                  <a:srgbClr val="FFFFFF"/>
                </a:solidFill>
                <a:latin typeface="Tahoma"/>
                <a:cs typeface="Tahoma"/>
              </a:rPr>
              <a:t> </a:t>
            </a:r>
            <a:r>
              <a:rPr sz="1300" dirty="0">
                <a:solidFill>
                  <a:srgbClr val="FFFFFF"/>
                </a:solidFill>
                <a:latin typeface="Tahoma"/>
                <a:cs typeface="Tahoma"/>
              </a:rPr>
              <a:t>is</a:t>
            </a:r>
            <a:r>
              <a:rPr sz="1300" spc="-95" dirty="0">
                <a:solidFill>
                  <a:srgbClr val="FFFFFF"/>
                </a:solidFill>
                <a:latin typeface="Tahoma"/>
                <a:cs typeface="Tahoma"/>
              </a:rPr>
              <a:t> </a:t>
            </a:r>
            <a:r>
              <a:rPr sz="1300" dirty="0">
                <a:solidFill>
                  <a:srgbClr val="FFFFFF"/>
                </a:solidFill>
                <a:latin typeface="Tahoma"/>
                <a:cs typeface="Tahoma"/>
              </a:rPr>
              <a:t>triggered</a:t>
            </a:r>
            <a:r>
              <a:rPr sz="1300" spc="-100" dirty="0">
                <a:solidFill>
                  <a:srgbClr val="FFFFFF"/>
                </a:solidFill>
                <a:latin typeface="Tahoma"/>
                <a:cs typeface="Tahoma"/>
              </a:rPr>
              <a:t> </a:t>
            </a:r>
            <a:r>
              <a:rPr sz="1300" spc="-25" dirty="0">
                <a:solidFill>
                  <a:srgbClr val="FFFFFF"/>
                </a:solidFill>
                <a:latin typeface="Tahoma"/>
                <a:cs typeface="Tahoma"/>
              </a:rPr>
              <a:t>by </a:t>
            </a:r>
            <a:r>
              <a:rPr sz="1300" spc="-10" dirty="0">
                <a:solidFill>
                  <a:srgbClr val="FFFFFF"/>
                </a:solidFill>
                <a:latin typeface="Tahoma"/>
                <a:cs typeface="Tahoma"/>
              </a:rPr>
              <a:t>events</a:t>
            </a:r>
            <a:r>
              <a:rPr sz="1300" spc="-105" dirty="0">
                <a:solidFill>
                  <a:srgbClr val="FFFFFF"/>
                </a:solidFill>
                <a:latin typeface="Tahoma"/>
                <a:cs typeface="Tahoma"/>
              </a:rPr>
              <a:t> </a:t>
            </a:r>
            <a:r>
              <a:rPr sz="1300" spc="-10" dirty="0">
                <a:solidFill>
                  <a:srgbClr val="FFFFFF"/>
                </a:solidFill>
                <a:latin typeface="Tahoma"/>
                <a:cs typeface="Tahoma"/>
              </a:rPr>
              <a:t>such</a:t>
            </a:r>
            <a:r>
              <a:rPr sz="1300" spc="-100" dirty="0">
                <a:solidFill>
                  <a:srgbClr val="FFFFFF"/>
                </a:solidFill>
                <a:latin typeface="Tahoma"/>
                <a:cs typeface="Tahoma"/>
              </a:rPr>
              <a:t> </a:t>
            </a:r>
            <a:r>
              <a:rPr sz="1300" spc="-35" dirty="0">
                <a:solidFill>
                  <a:srgbClr val="FFFFFF"/>
                </a:solidFill>
                <a:latin typeface="Tahoma"/>
                <a:cs typeface="Tahoma"/>
              </a:rPr>
              <a:t>as</a:t>
            </a:r>
            <a:r>
              <a:rPr sz="1300" spc="-105" dirty="0">
                <a:solidFill>
                  <a:srgbClr val="FFFFFF"/>
                </a:solidFill>
                <a:latin typeface="Tahoma"/>
                <a:cs typeface="Tahoma"/>
              </a:rPr>
              <a:t> </a:t>
            </a:r>
            <a:r>
              <a:rPr sz="1300" dirty="0">
                <a:solidFill>
                  <a:srgbClr val="FFFFFF"/>
                </a:solidFill>
                <a:latin typeface="Tahoma"/>
                <a:cs typeface="Tahoma"/>
              </a:rPr>
              <a:t>errors,</a:t>
            </a:r>
            <a:r>
              <a:rPr sz="1300" spc="-100" dirty="0">
                <a:solidFill>
                  <a:srgbClr val="FFFFFF"/>
                </a:solidFill>
                <a:latin typeface="Tahoma"/>
                <a:cs typeface="Tahoma"/>
              </a:rPr>
              <a:t> </a:t>
            </a:r>
            <a:r>
              <a:rPr sz="1300" spc="-20" dirty="0">
                <a:solidFill>
                  <a:srgbClr val="FFFFFF"/>
                </a:solidFill>
                <a:latin typeface="Tahoma"/>
                <a:cs typeface="Tahoma"/>
              </a:rPr>
              <a:t>exceptions,</a:t>
            </a:r>
            <a:r>
              <a:rPr sz="1300" spc="-105" dirty="0">
                <a:solidFill>
                  <a:srgbClr val="FFFFFF"/>
                </a:solidFill>
                <a:latin typeface="Tahoma"/>
                <a:cs typeface="Tahoma"/>
              </a:rPr>
              <a:t> </a:t>
            </a:r>
            <a:r>
              <a:rPr sz="1300" dirty="0">
                <a:solidFill>
                  <a:srgbClr val="FFFFFF"/>
                </a:solidFill>
                <a:latin typeface="Tahoma"/>
                <a:cs typeface="Tahoma"/>
              </a:rPr>
              <a:t>or</a:t>
            </a:r>
            <a:r>
              <a:rPr sz="1300" spc="-100" dirty="0">
                <a:solidFill>
                  <a:srgbClr val="FFFFFF"/>
                </a:solidFill>
                <a:latin typeface="Tahoma"/>
                <a:cs typeface="Tahoma"/>
              </a:rPr>
              <a:t> </a:t>
            </a:r>
            <a:r>
              <a:rPr sz="1300" dirty="0">
                <a:solidFill>
                  <a:srgbClr val="FFFFFF"/>
                </a:solidFill>
                <a:latin typeface="Tahoma"/>
                <a:cs typeface="Tahoma"/>
              </a:rPr>
              <a:t>external</a:t>
            </a:r>
            <a:r>
              <a:rPr sz="1300" spc="-100" dirty="0">
                <a:solidFill>
                  <a:srgbClr val="FFFFFF"/>
                </a:solidFill>
                <a:latin typeface="Tahoma"/>
                <a:cs typeface="Tahoma"/>
              </a:rPr>
              <a:t> </a:t>
            </a:r>
            <a:r>
              <a:rPr sz="1300" spc="-10" dirty="0">
                <a:solidFill>
                  <a:srgbClr val="FFFFFF"/>
                </a:solidFill>
                <a:latin typeface="Tahoma"/>
                <a:cs typeface="Tahoma"/>
              </a:rPr>
              <a:t>interrupts.</a:t>
            </a:r>
            <a:endParaRPr sz="1300" dirty="0">
              <a:latin typeface="Tahoma"/>
              <a:cs typeface="Tahoma"/>
            </a:endParaRPr>
          </a:p>
          <a:p>
            <a:pPr>
              <a:lnSpc>
                <a:spcPct val="100000"/>
              </a:lnSpc>
              <a:spcBef>
                <a:spcPts val="229"/>
              </a:spcBef>
              <a:buClr>
                <a:srgbClr val="FFFFFF"/>
              </a:buClr>
              <a:buFont typeface="Arial"/>
              <a:buChar char="●"/>
            </a:pPr>
            <a:endParaRPr sz="1300" dirty="0">
              <a:latin typeface="Tahoma"/>
              <a:cs typeface="Tahoma"/>
            </a:endParaRPr>
          </a:p>
          <a:p>
            <a:pPr marL="340360" marR="5080" indent="-328295">
              <a:lnSpc>
                <a:spcPct val="115399"/>
              </a:lnSpc>
              <a:buFont typeface="Arial"/>
              <a:buChar char="●"/>
              <a:tabLst>
                <a:tab pos="340360" algn="l"/>
              </a:tabLst>
            </a:pPr>
            <a:r>
              <a:rPr sz="1300" dirty="0">
                <a:solidFill>
                  <a:srgbClr val="FFFFFF"/>
                </a:solidFill>
                <a:latin typeface="Tahoma"/>
                <a:cs typeface="Tahoma"/>
              </a:rPr>
              <a:t>For</a:t>
            </a:r>
            <a:r>
              <a:rPr sz="1300" spc="-120" dirty="0">
                <a:solidFill>
                  <a:srgbClr val="FFFFFF"/>
                </a:solidFill>
                <a:latin typeface="Tahoma"/>
                <a:cs typeface="Tahoma"/>
              </a:rPr>
              <a:t> </a:t>
            </a:r>
            <a:r>
              <a:rPr sz="1300" spc="-20" dirty="0">
                <a:solidFill>
                  <a:srgbClr val="FFFFFF"/>
                </a:solidFill>
                <a:latin typeface="Tahoma"/>
                <a:cs typeface="Tahoma"/>
              </a:rPr>
              <a:t>instance,</a:t>
            </a:r>
            <a:r>
              <a:rPr sz="1300" spc="-120" dirty="0">
                <a:solidFill>
                  <a:srgbClr val="FFFFFF"/>
                </a:solidFill>
                <a:latin typeface="Tahoma"/>
                <a:cs typeface="Tahoma"/>
              </a:rPr>
              <a:t> </a:t>
            </a:r>
            <a:r>
              <a:rPr sz="1300" dirty="0">
                <a:solidFill>
                  <a:srgbClr val="FFFFFF"/>
                </a:solidFill>
                <a:latin typeface="Tahoma"/>
                <a:cs typeface="Tahoma"/>
              </a:rPr>
              <a:t>consider</a:t>
            </a:r>
            <a:r>
              <a:rPr sz="1300" spc="-120" dirty="0">
                <a:solidFill>
                  <a:srgbClr val="FFFFFF"/>
                </a:solidFill>
                <a:latin typeface="Tahoma"/>
                <a:cs typeface="Tahoma"/>
              </a:rPr>
              <a:t> </a:t>
            </a:r>
            <a:r>
              <a:rPr sz="1300" spc="-40" dirty="0">
                <a:solidFill>
                  <a:srgbClr val="FFFFFF"/>
                </a:solidFill>
                <a:latin typeface="Tahoma"/>
                <a:cs typeface="Tahoma"/>
              </a:rPr>
              <a:t>a</a:t>
            </a:r>
            <a:r>
              <a:rPr sz="1300" spc="-120" dirty="0">
                <a:solidFill>
                  <a:srgbClr val="FFFFFF"/>
                </a:solidFill>
                <a:latin typeface="Tahoma"/>
                <a:cs typeface="Tahoma"/>
              </a:rPr>
              <a:t> </a:t>
            </a:r>
            <a:r>
              <a:rPr sz="1300" dirty="0">
                <a:solidFill>
                  <a:srgbClr val="FFFFFF"/>
                </a:solidFill>
                <a:latin typeface="Tahoma"/>
                <a:cs typeface="Tahoma"/>
              </a:rPr>
              <a:t>program</a:t>
            </a:r>
            <a:r>
              <a:rPr sz="1300" spc="-120" dirty="0">
                <a:solidFill>
                  <a:srgbClr val="FFFFFF"/>
                </a:solidFill>
                <a:latin typeface="Tahoma"/>
                <a:cs typeface="Tahoma"/>
              </a:rPr>
              <a:t> </a:t>
            </a:r>
            <a:r>
              <a:rPr sz="1300" dirty="0">
                <a:solidFill>
                  <a:srgbClr val="FFFFFF"/>
                </a:solidFill>
                <a:latin typeface="Tahoma"/>
                <a:cs typeface="Tahoma"/>
              </a:rPr>
              <a:t>that</a:t>
            </a:r>
            <a:r>
              <a:rPr sz="1300" spc="-114" dirty="0">
                <a:solidFill>
                  <a:srgbClr val="FFFFFF"/>
                </a:solidFill>
                <a:latin typeface="Tahoma"/>
                <a:cs typeface="Tahoma"/>
              </a:rPr>
              <a:t> </a:t>
            </a:r>
            <a:r>
              <a:rPr sz="1300" dirty="0">
                <a:solidFill>
                  <a:srgbClr val="FFFFFF"/>
                </a:solidFill>
                <a:latin typeface="Tahoma"/>
                <a:cs typeface="Tahoma"/>
              </a:rPr>
              <a:t>reads</a:t>
            </a:r>
            <a:r>
              <a:rPr sz="1300" spc="-120" dirty="0">
                <a:solidFill>
                  <a:srgbClr val="FFFFFF"/>
                </a:solidFill>
                <a:latin typeface="Tahoma"/>
                <a:cs typeface="Tahoma"/>
              </a:rPr>
              <a:t> </a:t>
            </a:r>
            <a:r>
              <a:rPr sz="1300" spc="-40" dirty="0">
                <a:solidFill>
                  <a:srgbClr val="FFFFFF"/>
                </a:solidFill>
                <a:latin typeface="Tahoma"/>
                <a:cs typeface="Tahoma"/>
              </a:rPr>
              <a:t>a</a:t>
            </a:r>
            <a:r>
              <a:rPr sz="1300" spc="-120" dirty="0">
                <a:solidFill>
                  <a:srgbClr val="FFFFFF"/>
                </a:solidFill>
                <a:latin typeface="Tahoma"/>
                <a:cs typeface="Tahoma"/>
              </a:rPr>
              <a:t> </a:t>
            </a:r>
            <a:r>
              <a:rPr sz="1300" spc="-20" dirty="0">
                <a:solidFill>
                  <a:srgbClr val="FFFFFF"/>
                </a:solidFill>
                <a:latin typeface="Tahoma"/>
                <a:cs typeface="Tahoma"/>
              </a:rPr>
              <a:t>ﬁle.</a:t>
            </a:r>
            <a:r>
              <a:rPr sz="1300" spc="-120" dirty="0">
                <a:solidFill>
                  <a:srgbClr val="FFFFFF"/>
                </a:solidFill>
                <a:latin typeface="Tahoma"/>
                <a:cs typeface="Tahoma"/>
              </a:rPr>
              <a:t> </a:t>
            </a:r>
            <a:r>
              <a:rPr sz="1300" spc="-40" dirty="0">
                <a:solidFill>
                  <a:srgbClr val="FFFFFF"/>
                </a:solidFill>
                <a:latin typeface="Tahoma"/>
                <a:cs typeface="Tahoma"/>
              </a:rPr>
              <a:t>If</a:t>
            </a:r>
            <a:r>
              <a:rPr sz="1300" spc="-120" dirty="0">
                <a:solidFill>
                  <a:srgbClr val="FFFFFF"/>
                </a:solidFill>
                <a:latin typeface="Tahoma"/>
                <a:cs typeface="Tahoma"/>
              </a:rPr>
              <a:t> </a:t>
            </a:r>
            <a:r>
              <a:rPr sz="1300" dirty="0">
                <a:solidFill>
                  <a:srgbClr val="FFFFFF"/>
                </a:solidFill>
                <a:latin typeface="Tahoma"/>
                <a:cs typeface="Tahoma"/>
              </a:rPr>
              <a:t>the</a:t>
            </a:r>
            <a:r>
              <a:rPr sz="1300" spc="-114" dirty="0">
                <a:solidFill>
                  <a:srgbClr val="FFFFFF"/>
                </a:solidFill>
                <a:latin typeface="Tahoma"/>
                <a:cs typeface="Tahoma"/>
              </a:rPr>
              <a:t> </a:t>
            </a:r>
            <a:r>
              <a:rPr sz="1300" dirty="0">
                <a:solidFill>
                  <a:srgbClr val="FFFFFF"/>
                </a:solidFill>
                <a:latin typeface="Tahoma"/>
                <a:cs typeface="Tahoma"/>
              </a:rPr>
              <a:t>ﬁle</a:t>
            </a:r>
            <a:r>
              <a:rPr sz="1300" spc="-120" dirty="0">
                <a:solidFill>
                  <a:srgbClr val="FFFFFF"/>
                </a:solidFill>
                <a:latin typeface="Tahoma"/>
                <a:cs typeface="Tahoma"/>
              </a:rPr>
              <a:t> </a:t>
            </a:r>
            <a:r>
              <a:rPr sz="1300" dirty="0">
                <a:solidFill>
                  <a:srgbClr val="FFFFFF"/>
                </a:solidFill>
                <a:latin typeface="Tahoma"/>
                <a:cs typeface="Tahoma"/>
              </a:rPr>
              <a:t>doesn't</a:t>
            </a:r>
            <a:r>
              <a:rPr sz="1300" spc="-120" dirty="0">
                <a:solidFill>
                  <a:srgbClr val="FFFFFF"/>
                </a:solidFill>
                <a:latin typeface="Tahoma"/>
                <a:cs typeface="Tahoma"/>
              </a:rPr>
              <a:t> </a:t>
            </a:r>
            <a:r>
              <a:rPr sz="1300" spc="-25" dirty="0">
                <a:solidFill>
                  <a:srgbClr val="FFFFFF"/>
                </a:solidFill>
                <a:latin typeface="Tahoma"/>
                <a:cs typeface="Tahoma"/>
              </a:rPr>
              <a:t>exist,</a:t>
            </a:r>
            <a:r>
              <a:rPr sz="1300" spc="-120" dirty="0">
                <a:solidFill>
                  <a:srgbClr val="FFFFFF"/>
                </a:solidFill>
                <a:latin typeface="Tahoma"/>
                <a:cs typeface="Tahoma"/>
              </a:rPr>
              <a:t> </a:t>
            </a:r>
            <a:r>
              <a:rPr sz="1300" dirty="0">
                <a:solidFill>
                  <a:srgbClr val="FFFFFF"/>
                </a:solidFill>
                <a:latin typeface="Tahoma"/>
                <a:cs typeface="Tahoma"/>
              </a:rPr>
              <a:t>instead</a:t>
            </a:r>
            <a:r>
              <a:rPr sz="1300" spc="-120" dirty="0">
                <a:solidFill>
                  <a:srgbClr val="FFFFFF"/>
                </a:solidFill>
                <a:latin typeface="Tahoma"/>
                <a:cs typeface="Tahoma"/>
              </a:rPr>
              <a:t> </a:t>
            </a:r>
            <a:r>
              <a:rPr sz="1300" spc="-25" dirty="0">
                <a:solidFill>
                  <a:srgbClr val="FFFFFF"/>
                </a:solidFill>
                <a:latin typeface="Tahoma"/>
                <a:cs typeface="Tahoma"/>
              </a:rPr>
              <a:t>of crashing,</a:t>
            </a:r>
            <a:r>
              <a:rPr sz="1300" spc="-114" dirty="0">
                <a:solidFill>
                  <a:srgbClr val="FFFFFF"/>
                </a:solidFill>
                <a:latin typeface="Tahoma"/>
                <a:cs typeface="Tahoma"/>
              </a:rPr>
              <a:t> </a:t>
            </a:r>
            <a:r>
              <a:rPr sz="1300" dirty="0">
                <a:solidFill>
                  <a:srgbClr val="FFFFFF"/>
                </a:solidFill>
                <a:latin typeface="Tahoma"/>
                <a:cs typeface="Tahoma"/>
              </a:rPr>
              <a:t>the</a:t>
            </a:r>
            <a:r>
              <a:rPr sz="1300" spc="-110" dirty="0">
                <a:solidFill>
                  <a:srgbClr val="FFFFFF"/>
                </a:solidFill>
                <a:latin typeface="Tahoma"/>
                <a:cs typeface="Tahoma"/>
              </a:rPr>
              <a:t> </a:t>
            </a:r>
            <a:r>
              <a:rPr sz="1300" dirty="0">
                <a:solidFill>
                  <a:srgbClr val="FFFFFF"/>
                </a:solidFill>
                <a:latin typeface="Tahoma"/>
                <a:cs typeface="Tahoma"/>
              </a:rPr>
              <a:t>program</a:t>
            </a:r>
            <a:r>
              <a:rPr sz="1300" spc="-110" dirty="0">
                <a:solidFill>
                  <a:srgbClr val="FFFFFF"/>
                </a:solidFill>
                <a:latin typeface="Tahoma"/>
                <a:cs typeface="Tahoma"/>
              </a:rPr>
              <a:t> </a:t>
            </a:r>
            <a:r>
              <a:rPr sz="1300" dirty="0">
                <a:solidFill>
                  <a:srgbClr val="FFFFFF"/>
                </a:solidFill>
                <a:latin typeface="Tahoma"/>
                <a:cs typeface="Tahoma"/>
              </a:rPr>
              <a:t>might</a:t>
            </a:r>
            <a:r>
              <a:rPr sz="1300" spc="-110" dirty="0">
                <a:solidFill>
                  <a:srgbClr val="FFFFFF"/>
                </a:solidFill>
                <a:latin typeface="Tahoma"/>
                <a:cs typeface="Tahoma"/>
              </a:rPr>
              <a:t> </a:t>
            </a:r>
            <a:r>
              <a:rPr sz="1300" spc="-10" dirty="0">
                <a:solidFill>
                  <a:srgbClr val="FFFFFF"/>
                </a:solidFill>
                <a:latin typeface="Tahoma"/>
                <a:cs typeface="Tahoma"/>
              </a:rPr>
              <a:t>take</a:t>
            </a:r>
            <a:r>
              <a:rPr sz="1300" spc="-110" dirty="0">
                <a:solidFill>
                  <a:srgbClr val="FFFFFF"/>
                </a:solidFill>
                <a:latin typeface="Tahoma"/>
                <a:cs typeface="Tahoma"/>
              </a:rPr>
              <a:t> </a:t>
            </a:r>
            <a:r>
              <a:rPr sz="1300" spc="-30" dirty="0">
                <a:solidFill>
                  <a:srgbClr val="FFFFFF"/>
                </a:solidFill>
                <a:latin typeface="Tahoma"/>
                <a:cs typeface="Tahoma"/>
              </a:rPr>
              <a:t>an</a:t>
            </a:r>
            <a:r>
              <a:rPr sz="1300" spc="-110" dirty="0">
                <a:solidFill>
                  <a:srgbClr val="FFFFFF"/>
                </a:solidFill>
                <a:latin typeface="Tahoma"/>
                <a:cs typeface="Tahoma"/>
              </a:rPr>
              <a:t> </a:t>
            </a:r>
            <a:r>
              <a:rPr sz="1300" dirty="0">
                <a:solidFill>
                  <a:srgbClr val="FFFFFF"/>
                </a:solidFill>
                <a:latin typeface="Tahoma"/>
                <a:cs typeface="Tahoma"/>
              </a:rPr>
              <a:t>exceptional</a:t>
            </a:r>
            <a:r>
              <a:rPr sz="1300" spc="-110" dirty="0">
                <a:solidFill>
                  <a:srgbClr val="FFFFFF"/>
                </a:solidFill>
                <a:latin typeface="Tahoma"/>
                <a:cs typeface="Tahoma"/>
              </a:rPr>
              <a:t> </a:t>
            </a:r>
            <a:r>
              <a:rPr sz="1300" dirty="0">
                <a:solidFill>
                  <a:srgbClr val="FFFFFF"/>
                </a:solidFill>
                <a:latin typeface="Tahoma"/>
                <a:cs typeface="Tahoma"/>
              </a:rPr>
              <a:t>control</a:t>
            </a:r>
            <a:r>
              <a:rPr sz="1300" spc="-110" dirty="0">
                <a:solidFill>
                  <a:srgbClr val="FFFFFF"/>
                </a:solidFill>
                <a:latin typeface="Tahoma"/>
                <a:cs typeface="Tahoma"/>
              </a:rPr>
              <a:t> </a:t>
            </a:r>
            <a:r>
              <a:rPr sz="1300" dirty="0">
                <a:solidFill>
                  <a:srgbClr val="FFFFFF"/>
                </a:solidFill>
                <a:latin typeface="Tahoma"/>
                <a:cs typeface="Tahoma"/>
              </a:rPr>
              <a:t>ﬂow</a:t>
            </a:r>
            <a:r>
              <a:rPr sz="1300" spc="-110" dirty="0">
                <a:solidFill>
                  <a:srgbClr val="FFFFFF"/>
                </a:solidFill>
                <a:latin typeface="Tahoma"/>
                <a:cs typeface="Tahoma"/>
              </a:rPr>
              <a:t> </a:t>
            </a:r>
            <a:r>
              <a:rPr sz="1300" dirty="0">
                <a:solidFill>
                  <a:srgbClr val="FFFFFF"/>
                </a:solidFill>
                <a:latin typeface="Tahoma"/>
                <a:cs typeface="Tahoma"/>
              </a:rPr>
              <a:t>to</a:t>
            </a:r>
            <a:r>
              <a:rPr sz="1300" spc="-110" dirty="0">
                <a:solidFill>
                  <a:srgbClr val="FFFFFF"/>
                </a:solidFill>
                <a:latin typeface="Tahoma"/>
                <a:cs typeface="Tahoma"/>
              </a:rPr>
              <a:t> </a:t>
            </a:r>
            <a:r>
              <a:rPr sz="1300" dirty="0">
                <a:solidFill>
                  <a:srgbClr val="FFFFFF"/>
                </a:solidFill>
                <a:latin typeface="Tahoma"/>
                <a:cs typeface="Tahoma"/>
              </a:rPr>
              <a:t>handle</a:t>
            </a:r>
            <a:r>
              <a:rPr sz="1300" spc="-110" dirty="0">
                <a:solidFill>
                  <a:srgbClr val="FFFFFF"/>
                </a:solidFill>
                <a:latin typeface="Tahoma"/>
                <a:cs typeface="Tahoma"/>
              </a:rPr>
              <a:t> </a:t>
            </a:r>
            <a:r>
              <a:rPr sz="1300" dirty="0">
                <a:solidFill>
                  <a:srgbClr val="FFFFFF"/>
                </a:solidFill>
                <a:latin typeface="Tahoma"/>
                <a:cs typeface="Tahoma"/>
              </a:rPr>
              <a:t>this</a:t>
            </a:r>
            <a:r>
              <a:rPr sz="1300" spc="-114" dirty="0">
                <a:solidFill>
                  <a:srgbClr val="FFFFFF"/>
                </a:solidFill>
                <a:latin typeface="Tahoma"/>
                <a:cs typeface="Tahoma"/>
              </a:rPr>
              <a:t> </a:t>
            </a:r>
            <a:r>
              <a:rPr sz="1300" spc="-10" dirty="0">
                <a:solidFill>
                  <a:srgbClr val="FFFFFF"/>
                </a:solidFill>
                <a:latin typeface="Tahoma"/>
                <a:cs typeface="Tahoma"/>
              </a:rPr>
              <a:t>error,</a:t>
            </a:r>
            <a:r>
              <a:rPr sz="1300" spc="-110" dirty="0">
                <a:solidFill>
                  <a:srgbClr val="FFFFFF"/>
                </a:solidFill>
                <a:latin typeface="Tahoma"/>
                <a:cs typeface="Tahoma"/>
              </a:rPr>
              <a:t> </a:t>
            </a:r>
            <a:r>
              <a:rPr sz="1300" spc="-10" dirty="0">
                <a:solidFill>
                  <a:srgbClr val="FFFFFF"/>
                </a:solidFill>
                <a:latin typeface="Tahoma"/>
                <a:cs typeface="Tahoma"/>
              </a:rPr>
              <a:t>perhaps </a:t>
            </a:r>
            <a:r>
              <a:rPr sz="1300" dirty="0">
                <a:solidFill>
                  <a:srgbClr val="FFFFFF"/>
                </a:solidFill>
                <a:latin typeface="Tahoma"/>
                <a:cs typeface="Tahoma"/>
              </a:rPr>
              <a:t>by</a:t>
            </a:r>
            <a:r>
              <a:rPr sz="1300" spc="-95" dirty="0">
                <a:solidFill>
                  <a:srgbClr val="FFFFFF"/>
                </a:solidFill>
                <a:latin typeface="Tahoma"/>
                <a:cs typeface="Tahoma"/>
              </a:rPr>
              <a:t> </a:t>
            </a:r>
            <a:r>
              <a:rPr sz="1300" spc="-10" dirty="0">
                <a:solidFill>
                  <a:srgbClr val="FFFFFF"/>
                </a:solidFill>
                <a:latin typeface="Tahoma"/>
                <a:cs typeface="Tahoma"/>
              </a:rPr>
              <a:t>displaying</a:t>
            </a:r>
            <a:r>
              <a:rPr sz="1300" spc="-95" dirty="0">
                <a:solidFill>
                  <a:srgbClr val="FFFFFF"/>
                </a:solidFill>
                <a:latin typeface="Tahoma"/>
                <a:cs typeface="Tahoma"/>
              </a:rPr>
              <a:t> </a:t>
            </a:r>
            <a:r>
              <a:rPr sz="1300" spc="-30" dirty="0">
                <a:solidFill>
                  <a:srgbClr val="FFFFFF"/>
                </a:solidFill>
                <a:latin typeface="Tahoma"/>
                <a:cs typeface="Tahoma"/>
              </a:rPr>
              <a:t>an</a:t>
            </a:r>
            <a:r>
              <a:rPr sz="1300" spc="-95" dirty="0">
                <a:solidFill>
                  <a:srgbClr val="FFFFFF"/>
                </a:solidFill>
                <a:latin typeface="Tahoma"/>
                <a:cs typeface="Tahoma"/>
              </a:rPr>
              <a:t> </a:t>
            </a:r>
            <a:r>
              <a:rPr sz="1300" dirty="0">
                <a:solidFill>
                  <a:srgbClr val="FFFFFF"/>
                </a:solidFill>
                <a:latin typeface="Tahoma"/>
                <a:cs typeface="Tahoma"/>
              </a:rPr>
              <a:t>error</a:t>
            </a:r>
            <a:r>
              <a:rPr sz="1300" spc="-95" dirty="0">
                <a:solidFill>
                  <a:srgbClr val="FFFFFF"/>
                </a:solidFill>
                <a:latin typeface="Tahoma"/>
                <a:cs typeface="Tahoma"/>
              </a:rPr>
              <a:t> </a:t>
            </a:r>
            <a:r>
              <a:rPr sz="1300" spc="-30" dirty="0">
                <a:solidFill>
                  <a:srgbClr val="FFFFFF"/>
                </a:solidFill>
                <a:latin typeface="Tahoma"/>
                <a:cs typeface="Tahoma"/>
              </a:rPr>
              <a:t>message</a:t>
            </a:r>
            <a:r>
              <a:rPr sz="1300" spc="-95" dirty="0">
                <a:solidFill>
                  <a:srgbClr val="FFFFFF"/>
                </a:solidFill>
                <a:latin typeface="Tahoma"/>
                <a:cs typeface="Tahoma"/>
              </a:rPr>
              <a:t> </a:t>
            </a:r>
            <a:r>
              <a:rPr sz="1300" dirty="0">
                <a:solidFill>
                  <a:srgbClr val="FFFFFF"/>
                </a:solidFill>
                <a:latin typeface="Tahoma"/>
                <a:cs typeface="Tahoma"/>
              </a:rPr>
              <a:t>to</a:t>
            </a:r>
            <a:r>
              <a:rPr sz="1300" spc="-90" dirty="0">
                <a:solidFill>
                  <a:srgbClr val="FFFFFF"/>
                </a:solidFill>
                <a:latin typeface="Tahoma"/>
                <a:cs typeface="Tahoma"/>
              </a:rPr>
              <a:t> </a:t>
            </a:r>
            <a:r>
              <a:rPr sz="1300" dirty="0">
                <a:solidFill>
                  <a:srgbClr val="FFFFFF"/>
                </a:solidFill>
                <a:latin typeface="Tahoma"/>
                <a:cs typeface="Tahoma"/>
              </a:rPr>
              <a:t>the</a:t>
            </a:r>
            <a:r>
              <a:rPr sz="1300" spc="-95" dirty="0">
                <a:solidFill>
                  <a:srgbClr val="FFFFFF"/>
                </a:solidFill>
                <a:latin typeface="Tahoma"/>
                <a:cs typeface="Tahoma"/>
              </a:rPr>
              <a:t> </a:t>
            </a:r>
            <a:r>
              <a:rPr sz="1300" spc="-10" dirty="0">
                <a:solidFill>
                  <a:srgbClr val="FFFFFF"/>
                </a:solidFill>
                <a:latin typeface="Tahoma"/>
                <a:cs typeface="Tahoma"/>
              </a:rPr>
              <a:t>user.</a:t>
            </a:r>
            <a:endParaRPr sz="1300" dirty="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70" dirty="0"/>
              <a:t>Importance</a:t>
            </a:r>
          </a:p>
        </p:txBody>
      </p:sp>
      <p:sp>
        <p:nvSpPr>
          <p:cNvPr id="3" name="object 3"/>
          <p:cNvSpPr txBox="1"/>
          <p:nvPr/>
        </p:nvSpPr>
        <p:spPr>
          <a:xfrm>
            <a:off x="1370525" y="1804476"/>
            <a:ext cx="337820" cy="391160"/>
          </a:xfrm>
          <a:prstGeom prst="rect">
            <a:avLst/>
          </a:prstGeom>
        </p:spPr>
        <p:txBody>
          <a:bodyPr vert="horz" wrap="square" lIns="0" tIns="12700" rIns="0" bIns="0" rtlCol="0">
            <a:spAutoFit/>
          </a:bodyPr>
          <a:lstStyle/>
          <a:p>
            <a:pPr marL="12700">
              <a:lnSpc>
                <a:spcPct val="100000"/>
              </a:lnSpc>
              <a:spcBef>
                <a:spcPts val="100"/>
              </a:spcBef>
            </a:pPr>
            <a:r>
              <a:rPr sz="2400" spc="-25" dirty="0">
                <a:solidFill>
                  <a:srgbClr val="FFFFFF"/>
                </a:solidFill>
                <a:latin typeface="Calibri"/>
                <a:cs typeface="Calibri"/>
              </a:rPr>
              <a:t>01</a:t>
            </a:r>
            <a:endParaRPr sz="2400">
              <a:latin typeface="Calibri"/>
              <a:cs typeface="Calibri"/>
            </a:endParaRPr>
          </a:p>
        </p:txBody>
      </p:sp>
      <p:sp>
        <p:nvSpPr>
          <p:cNvPr id="4" name="object 4"/>
          <p:cNvSpPr txBox="1"/>
          <p:nvPr/>
        </p:nvSpPr>
        <p:spPr>
          <a:xfrm>
            <a:off x="2103425" y="1779540"/>
            <a:ext cx="5356860" cy="482600"/>
          </a:xfrm>
          <a:prstGeom prst="rect">
            <a:avLst/>
          </a:prstGeom>
        </p:spPr>
        <p:txBody>
          <a:bodyPr vert="horz" wrap="square" lIns="0" tIns="12700" rIns="0" bIns="0" rtlCol="0">
            <a:spAutoFit/>
          </a:bodyPr>
          <a:lstStyle/>
          <a:p>
            <a:pPr marL="12700" marR="5080">
              <a:lnSpc>
                <a:spcPct val="115399"/>
              </a:lnSpc>
              <a:spcBef>
                <a:spcPts val="100"/>
              </a:spcBef>
            </a:pPr>
            <a:r>
              <a:rPr sz="1300" dirty="0">
                <a:solidFill>
                  <a:srgbClr val="FFFFFF"/>
                </a:solidFill>
                <a:latin typeface="Tahoma"/>
                <a:cs typeface="Tahoma"/>
              </a:rPr>
              <a:t>Robustness:</a:t>
            </a:r>
            <a:r>
              <a:rPr sz="1300" spc="170" dirty="0">
                <a:solidFill>
                  <a:srgbClr val="FFFFFF"/>
                </a:solidFill>
                <a:latin typeface="Tahoma"/>
                <a:cs typeface="Tahoma"/>
              </a:rPr>
              <a:t> </a:t>
            </a:r>
            <a:r>
              <a:rPr sz="1300" spc="-30" dirty="0">
                <a:solidFill>
                  <a:srgbClr val="FFFFFF"/>
                </a:solidFill>
                <a:latin typeface="Tahoma"/>
                <a:cs typeface="Tahoma"/>
              </a:rPr>
              <a:t>It</a:t>
            </a:r>
            <a:r>
              <a:rPr sz="1300" spc="-120" dirty="0">
                <a:solidFill>
                  <a:srgbClr val="FFFFFF"/>
                </a:solidFill>
                <a:latin typeface="Tahoma"/>
                <a:cs typeface="Tahoma"/>
              </a:rPr>
              <a:t> </a:t>
            </a:r>
            <a:r>
              <a:rPr sz="1300" dirty="0">
                <a:solidFill>
                  <a:srgbClr val="FFFFFF"/>
                </a:solidFill>
                <a:latin typeface="Tahoma"/>
                <a:cs typeface="Tahoma"/>
              </a:rPr>
              <a:t>allows</a:t>
            </a:r>
            <a:r>
              <a:rPr sz="1300" spc="-120" dirty="0">
                <a:solidFill>
                  <a:srgbClr val="FFFFFF"/>
                </a:solidFill>
                <a:latin typeface="Tahoma"/>
                <a:cs typeface="Tahoma"/>
              </a:rPr>
              <a:t> </a:t>
            </a:r>
            <a:r>
              <a:rPr sz="1300" spc="-10" dirty="0">
                <a:solidFill>
                  <a:srgbClr val="FFFFFF"/>
                </a:solidFill>
                <a:latin typeface="Tahoma"/>
                <a:cs typeface="Tahoma"/>
              </a:rPr>
              <a:t>programs</a:t>
            </a:r>
            <a:r>
              <a:rPr sz="1300" spc="-120" dirty="0">
                <a:solidFill>
                  <a:srgbClr val="FFFFFF"/>
                </a:solidFill>
                <a:latin typeface="Tahoma"/>
                <a:cs typeface="Tahoma"/>
              </a:rPr>
              <a:t> </a:t>
            </a:r>
            <a:r>
              <a:rPr sz="1300" dirty="0">
                <a:solidFill>
                  <a:srgbClr val="FFFFFF"/>
                </a:solidFill>
                <a:latin typeface="Tahoma"/>
                <a:cs typeface="Tahoma"/>
              </a:rPr>
              <a:t>to</a:t>
            </a:r>
            <a:r>
              <a:rPr sz="1300" spc="-125" dirty="0">
                <a:solidFill>
                  <a:srgbClr val="FFFFFF"/>
                </a:solidFill>
                <a:latin typeface="Tahoma"/>
                <a:cs typeface="Tahoma"/>
              </a:rPr>
              <a:t> </a:t>
            </a:r>
            <a:r>
              <a:rPr sz="1300" dirty="0">
                <a:solidFill>
                  <a:srgbClr val="FFFFFF"/>
                </a:solidFill>
                <a:latin typeface="Tahoma"/>
                <a:cs typeface="Tahoma"/>
              </a:rPr>
              <a:t>handle</a:t>
            </a:r>
            <a:r>
              <a:rPr sz="1300" spc="-120" dirty="0">
                <a:solidFill>
                  <a:srgbClr val="FFFFFF"/>
                </a:solidFill>
                <a:latin typeface="Tahoma"/>
                <a:cs typeface="Tahoma"/>
              </a:rPr>
              <a:t> </a:t>
            </a:r>
            <a:r>
              <a:rPr sz="1300" spc="-10" dirty="0">
                <a:solidFill>
                  <a:srgbClr val="FFFFFF"/>
                </a:solidFill>
                <a:latin typeface="Tahoma"/>
                <a:cs typeface="Tahoma"/>
              </a:rPr>
              <a:t>unexpected</a:t>
            </a:r>
            <a:r>
              <a:rPr sz="1300" spc="-120" dirty="0">
                <a:solidFill>
                  <a:srgbClr val="FFFFFF"/>
                </a:solidFill>
                <a:latin typeface="Tahoma"/>
                <a:cs typeface="Tahoma"/>
              </a:rPr>
              <a:t> </a:t>
            </a:r>
            <a:r>
              <a:rPr sz="1300" dirty="0">
                <a:solidFill>
                  <a:srgbClr val="FFFFFF"/>
                </a:solidFill>
                <a:latin typeface="Tahoma"/>
                <a:cs typeface="Tahoma"/>
              </a:rPr>
              <a:t>situations</a:t>
            </a:r>
            <a:r>
              <a:rPr sz="1300" spc="-120" dirty="0">
                <a:solidFill>
                  <a:srgbClr val="FFFFFF"/>
                </a:solidFill>
                <a:latin typeface="Tahoma"/>
                <a:cs typeface="Tahoma"/>
              </a:rPr>
              <a:t> </a:t>
            </a:r>
            <a:r>
              <a:rPr sz="1300" spc="-10" dirty="0">
                <a:solidFill>
                  <a:srgbClr val="FFFFFF"/>
                </a:solidFill>
                <a:latin typeface="Tahoma"/>
                <a:cs typeface="Tahoma"/>
              </a:rPr>
              <a:t>gracefully </a:t>
            </a:r>
            <a:r>
              <a:rPr sz="1300" dirty="0">
                <a:solidFill>
                  <a:srgbClr val="FFFFFF"/>
                </a:solidFill>
                <a:latin typeface="Tahoma"/>
                <a:cs typeface="Tahoma"/>
              </a:rPr>
              <a:t>without</a:t>
            </a:r>
            <a:r>
              <a:rPr sz="1300" spc="-85" dirty="0">
                <a:solidFill>
                  <a:srgbClr val="FFFFFF"/>
                </a:solidFill>
                <a:latin typeface="Tahoma"/>
                <a:cs typeface="Tahoma"/>
              </a:rPr>
              <a:t> </a:t>
            </a:r>
            <a:r>
              <a:rPr sz="1300" spc="-25" dirty="0">
                <a:solidFill>
                  <a:srgbClr val="FFFFFF"/>
                </a:solidFill>
                <a:latin typeface="Tahoma"/>
                <a:cs typeface="Tahoma"/>
              </a:rPr>
              <a:t>crashing.</a:t>
            </a:r>
            <a:r>
              <a:rPr sz="1300" spc="-80" dirty="0">
                <a:solidFill>
                  <a:srgbClr val="FFFFFF"/>
                </a:solidFill>
                <a:latin typeface="Tahoma"/>
                <a:cs typeface="Tahoma"/>
              </a:rPr>
              <a:t> </a:t>
            </a:r>
            <a:r>
              <a:rPr sz="1300" dirty="0">
                <a:solidFill>
                  <a:srgbClr val="FFFFFF"/>
                </a:solidFill>
                <a:latin typeface="Tahoma"/>
                <a:cs typeface="Tahoma"/>
              </a:rPr>
              <a:t>This</a:t>
            </a:r>
            <a:r>
              <a:rPr sz="1300" spc="-80" dirty="0">
                <a:solidFill>
                  <a:srgbClr val="FFFFFF"/>
                </a:solidFill>
                <a:latin typeface="Tahoma"/>
                <a:cs typeface="Tahoma"/>
              </a:rPr>
              <a:t> </a:t>
            </a:r>
            <a:r>
              <a:rPr sz="1300" dirty="0">
                <a:solidFill>
                  <a:srgbClr val="FFFFFF"/>
                </a:solidFill>
                <a:latin typeface="Tahoma"/>
                <a:cs typeface="Tahoma"/>
              </a:rPr>
              <a:t>is</a:t>
            </a:r>
            <a:r>
              <a:rPr sz="1300" spc="-80" dirty="0">
                <a:solidFill>
                  <a:srgbClr val="FFFFFF"/>
                </a:solidFill>
                <a:latin typeface="Tahoma"/>
                <a:cs typeface="Tahoma"/>
              </a:rPr>
              <a:t> </a:t>
            </a:r>
            <a:r>
              <a:rPr sz="1300" dirty="0">
                <a:solidFill>
                  <a:srgbClr val="FFFFFF"/>
                </a:solidFill>
                <a:latin typeface="Tahoma"/>
                <a:cs typeface="Tahoma"/>
              </a:rPr>
              <a:t>vital</a:t>
            </a:r>
            <a:r>
              <a:rPr sz="1300" spc="-80" dirty="0">
                <a:solidFill>
                  <a:srgbClr val="FFFFFF"/>
                </a:solidFill>
                <a:latin typeface="Tahoma"/>
                <a:cs typeface="Tahoma"/>
              </a:rPr>
              <a:t> </a:t>
            </a:r>
            <a:r>
              <a:rPr sz="1300" dirty="0">
                <a:solidFill>
                  <a:srgbClr val="FFFFFF"/>
                </a:solidFill>
                <a:latin typeface="Tahoma"/>
                <a:cs typeface="Tahoma"/>
              </a:rPr>
              <a:t>for</a:t>
            </a:r>
            <a:r>
              <a:rPr sz="1300" spc="-80" dirty="0">
                <a:solidFill>
                  <a:srgbClr val="FFFFFF"/>
                </a:solidFill>
                <a:latin typeface="Tahoma"/>
                <a:cs typeface="Tahoma"/>
              </a:rPr>
              <a:t> </a:t>
            </a:r>
            <a:r>
              <a:rPr sz="1300" dirty="0">
                <a:solidFill>
                  <a:srgbClr val="FFFFFF"/>
                </a:solidFill>
                <a:latin typeface="Tahoma"/>
                <a:cs typeface="Tahoma"/>
              </a:rPr>
              <a:t>software</a:t>
            </a:r>
            <a:r>
              <a:rPr sz="1300" spc="-80" dirty="0">
                <a:solidFill>
                  <a:srgbClr val="FFFFFF"/>
                </a:solidFill>
                <a:latin typeface="Tahoma"/>
                <a:cs typeface="Tahoma"/>
              </a:rPr>
              <a:t> </a:t>
            </a:r>
            <a:r>
              <a:rPr sz="1300" spc="-10" dirty="0">
                <a:solidFill>
                  <a:srgbClr val="FFFFFF"/>
                </a:solidFill>
                <a:latin typeface="Tahoma"/>
                <a:cs typeface="Tahoma"/>
              </a:rPr>
              <a:t>reliability.</a:t>
            </a:r>
            <a:endParaRPr sz="1300" dirty="0">
              <a:latin typeface="Tahoma"/>
              <a:cs typeface="Tahoma"/>
            </a:endParaRPr>
          </a:p>
        </p:txBody>
      </p:sp>
      <p:sp>
        <p:nvSpPr>
          <p:cNvPr id="5" name="object 5"/>
          <p:cNvSpPr txBox="1"/>
          <p:nvPr/>
        </p:nvSpPr>
        <p:spPr>
          <a:xfrm>
            <a:off x="1370525" y="2719314"/>
            <a:ext cx="400685" cy="391160"/>
          </a:xfrm>
          <a:prstGeom prst="rect">
            <a:avLst/>
          </a:prstGeom>
        </p:spPr>
        <p:txBody>
          <a:bodyPr vert="horz" wrap="square" lIns="0" tIns="12700" rIns="0" bIns="0" rtlCol="0">
            <a:spAutoFit/>
          </a:bodyPr>
          <a:lstStyle/>
          <a:p>
            <a:pPr marL="12700">
              <a:lnSpc>
                <a:spcPct val="100000"/>
              </a:lnSpc>
              <a:spcBef>
                <a:spcPts val="100"/>
              </a:spcBef>
            </a:pPr>
            <a:r>
              <a:rPr sz="2400" spc="225" dirty="0">
                <a:solidFill>
                  <a:srgbClr val="FFFFFF"/>
                </a:solidFill>
                <a:latin typeface="Calibri"/>
                <a:cs typeface="Calibri"/>
              </a:rPr>
              <a:t>02</a:t>
            </a:r>
            <a:endParaRPr sz="2400">
              <a:latin typeface="Calibri"/>
              <a:cs typeface="Calibri"/>
            </a:endParaRPr>
          </a:p>
        </p:txBody>
      </p:sp>
      <p:sp>
        <p:nvSpPr>
          <p:cNvPr id="6" name="object 6"/>
          <p:cNvSpPr txBox="1"/>
          <p:nvPr/>
        </p:nvSpPr>
        <p:spPr>
          <a:xfrm>
            <a:off x="2103425" y="2694453"/>
            <a:ext cx="5725160" cy="711200"/>
          </a:xfrm>
          <a:prstGeom prst="rect">
            <a:avLst/>
          </a:prstGeom>
        </p:spPr>
        <p:txBody>
          <a:bodyPr vert="horz" wrap="square" lIns="0" tIns="12700" rIns="0" bIns="0" rtlCol="0">
            <a:spAutoFit/>
          </a:bodyPr>
          <a:lstStyle/>
          <a:p>
            <a:pPr marL="12700" marR="5080">
              <a:lnSpc>
                <a:spcPct val="115399"/>
              </a:lnSpc>
              <a:spcBef>
                <a:spcPts val="100"/>
              </a:spcBef>
            </a:pPr>
            <a:r>
              <a:rPr sz="1300" dirty="0">
                <a:solidFill>
                  <a:srgbClr val="FFFFFF"/>
                </a:solidFill>
                <a:latin typeface="Tahoma"/>
                <a:cs typeface="Tahoma"/>
              </a:rPr>
              <a:t>User</a:t>
            </a:r>
            <a:r>
              <a:rPr sz="1300" spc="-65" dirty="0">
                <a:solidFill>
                  <a:srgbClr val="FFFFFF"/>
                </a:solidFill>
                <a:latin typeface="Tahoma"/>
                <a:cs typeface="Tahoma"/>
              </a:rPr>
              <a:t> </a:t>
            </a:r>
            <a:r>
              <a:rPr sz="1300" spc="-10" dirty="0">
                <a:solidFill>
                  <a:srgbClr val="FFFFFF"/>
                </a:solidFill>
                <a:latin typeface="Tahoma"/>
                <a:cs typeface="Tahoma"/>
              </a:rPr>
              <a:t>Experience:</a:t>
            </a:r>
            <a:r>
              <a:rPr sz="1300" spc="-65" dirty="0">
                <a:solidFill>
                  <a:srgbClr val="FFFFFF"/>
                </a:solidFill>
                <a:latin typeface="Tahoma"/>
                <a:cs typeface="Tahoma"/>
              </a:rPr>
              <a:t> </a:t>
            </a:r>
            <a:r>
              <a:rPr sz="1300" dirty="0">
                <a:solidFill>
                  <a:srgbClr val="FFFFFF"/>
                </a:solidFill>
                <a:latin typeface="Tahoma"/>
                <a:cs typeface="Tahoma"/>
              </a:rPr>
              <a:t>By</a:t>
            </a:r>
            <a:r>
              <a:rPr sz="1300" spc="-65" dirty="0">
                <a:solidFill>
                  <a:srgbClr val="FFFFFF"/>
                </a:solidFill>
                <a:latin typeface="Tahoma"/>
                <a:cs typeface="Tahoma"/>
              </a:rPr>
              <a:t> </a:t>
            </a:r>
            <a:r>
              <a:rPr sz="1300" dirty="0">
                <a:solidFill>
                  <a:srgbClr val="FFFFFF"/>
                </a:solidFill>
                <a:latin typeface="Tahoma"/>
                <a:cs typeface="Tahoma"/>
              </a:rPr>
              <a:t>providing</a:t>
            </a:r>
            <a:r>
              <a:rPr sz="1300" spc="-65" dirty="0">
                <a:solidFill>
                  <a:srgbClr val="FFFFFF"/>
                </a:solidFill>
                <a:latin typeface="Tahoma"/>
                <a:cs typeface="Tahoma"/>
              </a:rPr>
              <a:t> </a:t>
            </a:r>
            <a:r>
              <a:rPr sz="1300" spc="-10" dirty="0">
                <a:solidFill>
                  <a:srgbClr val="FFFFFF"/>
                </a:solidFill>
                <a:latin typeface="Tahoma"/>
                <a:cs typeface="Tahoma"/>
              </a:rPr>
              <a:t>meaningful</a:t>
            </a:r>
            <a:r>
              <a:rPr sz="1300" spc="-60" dirty="0">
                <a:solidFill>
                  <a:srgbClr val="FFFFFF"/>
                </a:solidFill>
                <a:latin typeface="Tahoma"/>
                <a:cs typeface="Tahoma"/>
              </a:rPr>
              <a:t> </a:t>
            </a:r>
            <a:r>
              <a:rPr sz="1300" dirty="0">
                <a:solidFill>
                  <a:srgbClr val="FFFFFF"/>
                </a:solidFill>
                <a:latin typeface="Tahoma"/>
                <a:cs typeface="Tahoma"/>
              </a:rPr>
              <a:t>error</a:t>
            </a:r>
            <a:r>
              <a:rPr sz="1300" spc="-65" dirty="0">
                <a:solidFill>
                  <a:srgbClr val="FFFFFF"/>
                </a:solidFill>
                <a:latin typeface="Tahoma"/>
                <a:cs typeface="Tahoma"/>
              </a:rPr>
              <a:t> </a:t>
            </a:r>
            <a:r>
              <a:rPr sz="1300" spc="-30" dirty="0">
                <a:solidFill>
                  <a:srgbClr val="FFFFFF"/>
                </a:solidFill>
                <a:latin typeface="Tahoma"/>
                <a:cs typeface="Tahoma"/>
              </a:rPr>
              <a:t>messages</a:t>
            </a:r>
            <a:r>
              <a:rPr sz="1300" spc="-65" dirty="0">
                <a:solidFill>
                  <a:srgbClr val="FFFFFF"/>
                </a:solidFill>
                <a:latin typeface="Tahoma"/>
                <a:cs typeface="Tahoma"/>
              </a:rPr>
              <a:t> </a:t>
            </a:r>
            <a:r>
              <a:rPr sz="1300" dirty="0">
                <a:solidFill>
                  <a:srgbClr val="FFFFFF"/>
                </a:solidFill>
                <a:latin typeface="Tahoma"/>
                <a:cs typeface="Tahoma"/>
              </a:rPr>
              <a:t>or</a:t>
            </a:r>
            <a:r>
              <a:rPr sz="1300" spc="-65" dirty="0">
                <a:solidFill>
                  <a:srgbClr val="FFFFFF"/>
                </a:solidFill>
                <a:latin typeface="Tahoma"/>
                <a:cs typeface="Tahoma"/>
              </a:rPr>
              <a:t> </a:t>
            </a:r>
            <a:r>
              <a:rPr sz="1300" dirty="0">
                <a:solidFill>
                  <a:srgbClr val="FFFFFF"/>
                </a:solidFill>
                <a:latin typeface="Tahoma"/>
                <a:cs typeface="Tahoma"/>
              </a:rPr>
              <a:t>alternative</a:t>
            </a:r>
            <a:r>
              <a:rPr sz="1300" spc="-65" dirty="0">
                <a:solidFill>
                  <a:srgbClr val="FFFFFF"/>
                </a:solidFill>
                <a:latin typeface="Tahoma"/>
                <a:cs typeface="Tahoma"/>
              </a:rPr>
              <a:t> </a:t>
            </a:r>
            <a:r>
              <a:rPr sz="1300" spc="-10" dirty="0">
                <a:solidFill>
                  <a:srgbClr val="FFFFFF"/>
                </a:solidFill>
                <a:latin typeface="Tahoma"/>
                <a:cs typeface="Tahoma"/>
              </a:rPr>
              <a:t>actions </a:t>
            </a:r>
            <a:r>
              <a:rPr sz="1300" dirty="0">
                <a:solidFill>
                  <a:srgbClr val="FFFFFF"/>
                </a:solidFill>
                <a:latin typeface="Tahoma"/>
                <a:cs typeface="Tahoma"/>
              </a:rPr>
              <a:t>when</a:t>
            </a:r>
            <a:r>
              <a:rPr sz="1300" spc="-125" dirty="0">
                <a:solidFill>
                  <a:srgbClr val="FFFFFF"/>
                </a:solidFill>
                <a:latin typeface="Tahoma"/>
                <a:cs typeface="Tahoma"/>
              </a:rPr>
              <a:t> </a:t>
            </a:r>
            <a:r>
              <a:rPr sz="1300" dirty="0">
                <a:solidFill>
                  <a:srgbClr val="FFFFFF"/>
                </a:solidFill>
                <a:latin typeface="Tahoma"/>
                <a:cs typeface="Tahoma"/>
              </a:rPr>
              <a:t>something</a:t>
            </a:r>
            <a:r>
              <a:rPr sz="1300" spc="-125" dirty="0">
                <a:solidFill>
                  <a:srgbClr val="FFFFFF"/>
                </a:solidFill>
                <a:latin typeface="Tahoma"/>
                <a:cs typeface="Tahoma"/>
              </a:rPr>
              <a:t> </a:t>
            </a:r>
            <a:r>
              <a:rPr sz="1300" spc="-20" dirty="0">
                <a:solidFill>
                  <a:srgbClr val="FFFFFF"/>
                </a:solidFill>
                <a:latin typeface="Tahoma"/>
                <a:cs typeface="Tahoma"/>
              </a:rPr>
              <a:t>goes</a:t>
            </a:r>
            <a:r>
              <a:rPr sz="1300" spc="-125" dirty="0">
                <a:solidFill>
                  <a:srgbClr val="FFFFFF"/>
                </a:solidFill>
                <a:latin typeface="Tahoma"/>
                <a:cs typeface="Tahoma"/>
              </a:rPr>
              <a:t> </a:t>
            </a:r>
            <a:r>
              <a:rPr sz="1300" spc="-20" dirty="0">
                <a:solidFill>
                  <a:srgbClr val="FFFFFF"/>
                </a:solidFill>
                <a:latin typeface="Tahoma"/>
                <a:cs typeface="Tahoma"/>
              </a:rPr>
              <a:t>wrong,</a:t>
            </a:r>
            <a:r>
              <a:rPr sz="1300" spc="-125" dirty="0">
                <a:solidFill>
                  <a:srgbClr val="FFFFFF"/>
                </a:solidFill>
                <a:latin typeface="Tahoma"/>
                <a:cs typeface="Tahoma"/>
              </a:rPr>
              <a:t> </a:t>
            </a:r>
            <a:r>
              <a:rPr sz="1300" dirty="0">
                <a:solidFill>
                  <a:srgbClr val="FFFFFF"/>
                </a:solidFill>
                <a:latin typeface="Tahoma"/>
                <a:cs typeface="Tahoma"/>
              </a:rPr>
              <a:t>users</a:t>
            </a:r>
            <a:r>
              <a:rPr sz="1300" spc="-125" dirty="0">
                <a:solidFill>
                  <a:srgbClr val="FFFFFF"/>
                </a:solidFill>
                <a:latin typeface="Tahoma"/>
                <a:cs typeface="Tahoma"/>
              </a:rPr>
              <a:t> </a:t>
            </a:r>
            <a:r>
              <a:rPr sz="1300" dirty="0">
                <a:solidFill>
                  <a:srgbClr val="FFFFFF"/>
                </a:solidFill>
                <a:latin typeface="Tahoma"/>
                <a:cs typeface="Tahoma"/>
              </a:rPr>
              <a:t>are</a:t>
            </a:r>
            <a:r>
              <a:rPr sz="1300" spc="-125" dirty="0">
                <a:solidFill>
                  <a:srgbClr val="FFFFFF"/>
                </a:solidFill>
                <a:latin typeface="Tahoma"/>
                <a:cs typeface="Tahoma"/>
              </a:rPr>
              <a:t> </a:t>
            </a:r>
            <a:r>
              <a:rPr sz="1300" dirty="0">
                <a:solidFill>
                  <a:srgbClr val="FFFFFF"/>
                </a:solidFill>
                <a:latin typeface="Tahoma"/>
                <a:cs typeface="Tahoma"/>
              </a:rPr>
              <a:t>not</a:t>
            </a:r>
            <a:r>
              <a:rPr sz="1300" spc="-120" dirty="0">
                <a:solidFill>
                  <a:srgbClr val="FFFFFF"/>
                </a:solidFill>
                <a:latin typeface="Tahoma"/>
                <a:cs typeface="Tahoma"/>
              </a:rPr>
              <a:t> </a:t>
            </a:r>
            <a:r>
              <a:rPr sz="1300" dirty="0">
                <a:solidFill>
                  <a:srgbClr val="FFFFFF"/>
                </a:solidFill>
                <a:latin typeface="Tahoma"/>
                <a:cs typeface="Tahoma"/>
              </a:rPr>
              <a:t>left</a:t>
            </a:r>
            <a:r>
              <a:rPr sz="1300" spc="-125" dirty="0">
                <a:solidFill>
                  <a:srgbClr val="FFFFFF"/>
                </a:solidFill>
                <a:latin typeface="Tahoma"/>
                <a:cs typeface="Tahoma"/>
              </a:rPr>
              <a:t> </a:t>
            </a:r>
            <a:r>
              <a:rPr sz="1300" dirty="0">
                <a:solidFill>
                  <a:srgbClr val="FFFFFF"/>
                </a:solidFill>
                <a:latin typeface="Tahoma"/>
                <a:cs typeface="Tahoma"/>
              </a:rPr>
              <a:t>in</a:t>
            </a:r>
            <a:r>
              <a:rPr sz="1300" spc="-125" dirty="0">
                <a:solidFill>
                  <a:srgbClr val="FFFFFF"/>
                </a:solidFill>
                <a:latin typeface="Tahoma"/>
                <a:cs typeface="Tahoma"/>
              </a:rPr>
              <a:t> </a:t>
            </a:r>
            <a:r>
              <a:rPr sz="1300" dirty="0">
                <a:solidFill>
                  <a:srgbClr val="FFFFFF"/>
                </a:solidFill>
                <a:latin typeface="Tahoma"/>
                <a:cs typeface="Tahoma"/>
              </a:rPr>
              <a:t>the</a:t>
            </a:r>
            <a:r>
              <a:rPr sz="1300" spc="-125" dirty="0">
                <a:solidFill>
                  <a:srgbClr val="FFFFFF"/>
                </a:solidFill>
                <a:latin typeface="Tahoma"/>
                <a:cs typeface="Tahoma"/>
              </a:rPr>
              <a:t> </a:t>
            </a:r>
            <a:r>
              <a:rPr sz="1300" dirty="0">
                <a:solidFill>
                  <a:srgbClr val="FFFFFF"/>
                </a:solidFill>
                <a:latin typeface="Tahoma"/>
                <a:cs typeface="Tahoma"/>
              </a:rPr>
              <a:t>dark</a:t>
            </a:r>
            <a:r>
              <a:rPr sz="1300" spc="-125" dirty="0">
                <a:solidFill>
                  <a:srgbClr val="FFFFFF"/>
                </a:solidFill>
                <a:latin typeface="Tahoma"/>
                <a:cs typeface="Tahoma"/>
              </a:rPr>
              <a:t> </a:t>
            </a:r>
            <a:r>
              <a:rPr sz="1300" dirty="0">
                <a:solidFill>
                  <a:srgbClr val="FFFFFF"/>
                </a:solidFill>
                <a:latin typeface="Tahoma"/>
                <a:cs typeface="Tahoma"/>
              </a:rPr>
              <a:t>about</a:t>
            </a:r>
            <a:r>
              <a:rPr sz="1300" spc="-125" dirty="0">
                <a:solidFill>
                  <a:srgbClr val="FFFFFF"/>
                </a:solidFill>
                <a:latin typeface="Tahoma"/>
                <a:cs typeface="Tahoma"/>
              </a:rPr>
              <a:t> </a:t>
            </a:r>
            <a:r>
              <a:rPr sz="1300" spc="-20" dirty="0">
                <a:solidFill>
                  <a:srgbClr val="FFFFFF"/>
                </a:solidFill>
                <a:latin typeface="Tahoma"/>
                <a:cs typeface="Tahoma"/>
              </a:rPr>
              <a:t>what </a:t>
            </a:r>
            <a:r>
              <a:rPr sz="1300" spc="-10" dirty="0">
                <a:solidFill>
                  <a:srgbClr val="FFFFFF"/>
                </a:solidFill>
                <a:latin typeface="Tahoma"/>
                <a:cs typeface="Tahoma"/>
              </a:rPr>
              <a:t>happened.</a:t>
            </a:r>
            <a:endParaRPr sz="1300" dirty="0">
              <a:latin typeface="Tahoma"/>
              <a:cs typeface="Tahoma"/>
            </a:endParaRPr>
          </a:p>
        </p:txBody>
      </p:sp>
      <p:sp>
        <p:nvSpPr>
          <p:cNvPr id="7" name="object 7"/>
          <p:cNvSpPr txBox="1"/>
          <p:nvPr/>
        </p:nvSpPr>
        <p:spPr>
          <a:xfrm>
            <a:off x="1370525" y="3634177"/>
            <a:ext cx="396240" cy="391160"/>
          </a:xfrm>
          <a:prstGeom prst="rect">
            <a:avLst/>
          </a:prstGeom>
        </p:spPr>
        <p:txBody>
          <a:bodyPr vert="horz" wrap="square" lIns="0" tIns="12700" rIns="0" bIns="0" rtlCol="0">
            <a:spAutoFit/>
          </a:bodyPr>
          <a:lstStyle/>
          <a:p>
            <a:pPr marL="12700">
              <a:lnSpc>
                <a:spcPct val="100000"/>
              </a:lnSpc>
              <a:spcBef>
                <a:spcPts val="100"/>
              </a:spcBef>
            </a:pPr>
            <a:r>
              <a:rPr sz="2400" spc="215" dirty="0">
                <a:solidFill>
                  <a:srgbClr val="FFFFFF"/>
                </a:solidFill>
                <a:latin typeface="Calibri"/>
                <a:cs typeface="Calibri"/>
              </a:rPr>
              <a:t>03</a:t>
            </a:r>
            <a:endParaRPr sz="2400">
              <a:latin typeface="Calibri"/>
              <a:cs typeface="Calibri"/>
            </a:endParaRPr>
          </a:p>
        </p:txBody>
      </p:sp>
      <p:sp>
        <p:nvSpPr>
          <p:cNvPr id="8" name="object 8"/>
          <p:cNvSpPr txBox="1"/>
          <p:nvPr/>
        </p:nvSpPr>
        <p:spPr>
          <a:xfrm>
            <a:off x="2103425" y="3609303"/>
            <a:ext cx="5469890" cy="711200"/>
          </a:xfrm>
          <a:prstGeom prst="rect">
            <a:avLst/>
          </a:prstGeom>
        </p:spPr>
        <p:txBody>
          <a:bodyPr vert="horz" wrap="square" lIns="0" tIns="12700" rIns="0" bIns="0" rtlCol="0">
            <a:spAutoFit/>
          </a:bodyPr>
          <a:lstStyle/>
          <a:p>
            <a:pPr marL="12700" marR="5080">
              <a:lnSpc>
                <a:spcPct val="115399"/>
              </a:lnSpc>
              <a:spcBef>
                <a:spcPts val="100"/>
              </a:spcBef>
            </a:pPr>
            <a:r>
              <a:rPr sz="1300" spc="-10" dirty="0">
                <a:solidFill>
                  <a:srgbClr val="FFFFFF"/>
                </a:solidFill>
                <a:latin typeface="Tahoma"/>
                <a:cs typeface="Tahoma"/>
              </a:rPr>
              <a:t>Security:</a:t>
            </a:r>
            <a:r>
              <a:rPr sz="1300" spc="-85" dirty="0">
                <a:solidFill>
                  <a:srgbClr val="FFFFFF"/>
                </a:solidFill>
                <a:latin typeface="Tahoma"/>
                <a:cs typeface="Tahoma"/>
              </a:rPr>
              <a:t> </a:t>
            </a:r>
            <a:r>
              <a:rPr sz="1300" dirty="0">
                <a:solidFill>
                  <a:srgbClr val="FFFFFF"/>
                </a:solidFill>
                <a:latin typeface="Tahoma"/>
                <a:cs typeface="Tahoma"/>
              </a:rPr>
              <a:t>Proper</a:t>
            </a:r>
            <a:r>
              <a:rPr sz="1300" spc="-85" dirty="0">
                <a:solidFill>
                  <a:srgbClr val="FFFFFF"/>
                </a:solidFill>
                <a:latin typeface="Tahoma"/>
                <a:cs typeface="Tahoma"/>
              </a:rPr>
              <a:t> </a:t>
            </a:r>
            <a:r>
              <a:rPr sz="1300" dirty="0">
                <a:solidFill>
                  <a:srgbClr val="FFFFFF"/>
                </a:solidFill>
                <a:latin typeface="Tahoma"/>
                <a:cs typeface="Tahoma"/>
              </a:rPr>
              <a:t>exception</a:t>
            </a:r>
            <a:r>
              <a:rPr sz="1300" spc="-80" dirty="0">
                <a:solidFill>
                  <a:srgbClr val="FFFFFF"/>
                </a:solidFill>
                <a:latin typeface="Tahoma"/>
                <a:cs typeface="Tahoma"/>
              </a:rPr>
              <a:t> </a:t>
            </a:r>
            <a:r>
              <a:rPr sz="1300" spc="-10" dirty="0">
                <a:solidFill>
                  <a:srgbClr val="FFFFFF"/>
                </a:solidFill>
                <a:latin typeface="Tahoma"/>
                <a:cs typeface="Tahoma"/>
              </a:rPr>
              <a:t>handling</a:t>
            </a:r>
            <a:r>
              <a:rPr sz="1300" spc="-85" dirty="0">
                <a:solidFill>
                  <a:srgbClr val="FFFFFF"/>
                </a:solidFill>
                <a:latin typeface="Tahoma"/>
                <a:cs typeface="Tahoma"/>
              </a:rPr>
              <a:t> </a:t>
            </a:r>
            <a:r>
              <a:rPr sz="1300" spc="-20" dirty="0">
                <a:solidFill>
                  <a:srgbClr val="FFFFFF"/>
                </a:solidFill>
                <a:latin typeface="Tahoma"/>
                <a:cs typeface="Tahoma"/>
              </a:rPr>
              <a:t>can</a:t>
            </a:r>
            <a:r>
              <a:rPr sz="1300" spc="-80" dirty="0">
                <a:solidFill>
                  <a:srgbClr val="FFFFFF"/>
                </a:solidFill>
                <a:latin typeface="Tahoma"/>
                <a:cs typeface="Tahoma"/>
              </a:rPr>
              <a:t> </a:t>
            </a:r>
            <a:r>
              <a:rPr sz="1300" dirty="0">
                <a:solidFill>
                  <a:srgbClr val="FFFFFF"/>
                </a:solidFill>
                <a:latin typeface="Tahoma"/>
                <a:cs typeface="Tahoma"/>
              </a:rPr>
              <a:t>prevent</a:t>
            </a:r>
            <a:r>
              <a:rPr sz="1300" spc="-85" dirty="0">
                <a:solidFill>
                  <a:srgbClr val="FFFFFF"/>
                </a:solidFill>
                <a:latin typeface="Tahoma"/>
                <a:cs typeface="Tahoma"/>
              </a:rPr>
              <a:t> </a:t>
            </a:r>
            <a:r>
              <a:rPr sz="1300" dirty="0">
                <a:solidFill>
                  <a:srgbClr val="FFFFFF"/>
                </a:solidFill>
                <a:latin typeface="Tahoma"/>
                <a:cs typeface="Tahoma"/>
              </a:rPr>
              <a:t>potential</a:t>
            </a:r>
            <a:r>
              <a:rPr sz="1300" spc="-85" dirty="0">
                <a:solidFill>
                  <a:srgbClr val="FFFFFF"/>
                </a:solidFill>
                <a:latin typeface="Tahoma"/>
                <a:cs typeface="Tahoma"/>
              </a:rPr>
              <a:t> </a:t>
            </a:r>
            <a:r>
              <a:rPr sz="1300" spc="-10" dirty="0">
                <a:solidFill>
                  <a:srgbClr val="FFFFFF"/>
                </a:solidFill>
                <a:latin typeface="Tahoma"/>
                <a:cs typeface="Tahoma"/>
              </a:rPr>
              <a:t>security </a:t>
            </a:r>
            <a:r>
              <a:rPr sz="1300" dirty="0">
                <a:solidFill>
                  <a:srgbClr val="FFFFFF"/>
                </a:solidFill>
                <a:latin typeface="Tahoma"/>
                <a:cs typeface="Tahoma"/>
              </a:rPr>
              <a:t>vulnerabilities.</a:t>
            </a:r>
            <a:r>
              <a:rPr sz="1300" spc="-70" dirty="0">
                <a:solidFill>
                  <a:srgbClr val="FFFFFF"/>
                </a:solidFill>
                <a:latin typeface="Tahoma"/>
                <a:cs typeface="Tahoma"/>
              </a:rPr>
              <a:t> </a:t>
            </a:r>
            <a:r>
              <a:rPr sz="1300" dirty="0">
                <a:solidFill>
                  <a:srgbClr val="FFFFFF"/>
                </a:solidFill>
                <a:latin typeface="Tahoma"/>
                <a:cs typeface="Tahoma"/>
              </a:rPr>
              <a:t>For</a:t>
            </a:r>
            <a:r>
              <a:rPr sz="1300" spc="-70" dirty="0">
                <a:solidFill>
                  <a:srgbClr val="FFFFFF"/>
                </a:solidFill>
                <a:latin typeface="Tahoma"/>
                <a:cs typeface="Tahoma"/>
              </a:rPr>
              <a:t> </a:t>
            </a:r>
            <a:r>
              <a:rPr sz="1300" spc="-20" dirty="0">
                <a:solidFill>
                  <a:srgbClr val="FFFFFF"/>
                </a:solidFill>
                <a:latin typeface="Tahoma"/>
                <a:cs typeface="Tahoma"/>
              </a:rPr>
              <a:t>instance,</a:t>
            </a:r>
            <a:r>
              <a:rPr sz="1300" spc="-70" dirty="0">
                <a:solidFill>
                  <a:srgbClr val="FFFFFF"/>
                </a:solidFill>
                <a:latin typeface="Tahoma"/>
                <a:cs typeface="Tahoma"/>
              </a:rPr>
              <a:t> </a:t>
            </a:r>
            <a:r>
              <a:rPr sz="1300" dirty="0">
                <a:solidFill>
                  <a:srgbClr val="FFFFFF"/>
                </a:solidFill>
                <a:latin typeface="Tahoma"/>
                <a:cs typeface="Tahoma"/>
              </a:rPr>
              <a:t>without</a:t>
            </a:r>
            <a:r>
              <a:rPr sz="1300" spc="-70" dirty="0">
                <a:solidFill>
                  <a:srgbClr val="FFFFFF"/>
                </a:solidFill>
                <a:latin typeface="Tahoma"/>
                <a:cs typeface="Tahoma"/>
              </a:rPr>
              <a:t> </a:t>
            </a:r>
            <a:r>
              <a:rPr sz="1300" dirty="0">
                <a:solidFill>
                  <a:srgbClr val="FFFFFF"/>
                </a:solidFill>
                <a:latin typeface="Tahoma"/>
                <a:cs typeface="Tahoma"/>
              </a:rPr>
              <a:t>proper</a:t>
            </a:r>
            <a:r>
              <a:rPr sz="1300" spc="-70" dirty="0">
                <a:solidFill>
                  <a:srgbClr val="FFFFFF"/>
                </a:solidFill>
                <a:latin typeface="Tahoma"/>
                <a:cs typeface="Tahoma"/>
              </a:rPr>
              <a:t> </a:t>
            </a:r>
            <a:r>
              <a:rPr sz="1300" dirty="0">
                <a:solidFill>
                  <a:srgbClr val="FFFFFF"/>
                </a:solidFill>
                <a:latin typeface="Tahoma"/>
                <a:cs typeface="Tahoma"/>
              </a:rPr>
              <a:t>error</a:t>
            </a:r>
            <a:r>
              <a:rPr sz="1300" spc="-70" dirty="0">
                <a:solidFill>
                  <a:srgbClr val="FFFFFF"/>
                </a:solidFill>
                <a:latin typeface="Tahoma"/>
                <a:cs typeface="Tahoma"/>
              </a:rPr>
              <a:t> </a:t>
            </a:r>
            <a:r>
              <a:rPr sz="1300" spc="-25" dirty="0">
                <a:solidFill>
                  <a:srgbClr val="FFFFFF"/>
                </a:solidFill>
                <a:latin typeface="Tahoma"/>
                <a:cs typeface="Tahoma"/>
              </a:rPr>
              <a:t>handling,</a:t>
            </a:r>
            <a:r>
              <a:rPr sz="1300" spc="-65" dirty="0">
                <a:solidFill>
                  <a:srgbClr val="FFFFFF"/>
                </a:solidFill>
                <a:latin typeface="Tahoma"/>
                <a:cs typeface="Tahoma"/>
              </a:rPr>
              <a:t> </a:t>
            </a:r>
            <a:r>
              <a:rPr sz="1300" spc="-40" dirty="0">
                <a:solidFill>
                  <a:srgbClr val="FFFFFF"/>
                </a:solidFill>
                <a:latin typeface="Tahoma"/>
                <a:cs typeface="Tahoma"/>
              </a:rPr>
              <a:t>a</a:t>
            </a:r>
            <a:r>
              <a:rPr sz="1300" spc="-70" dirty="0">
                <a:solidFill>
                  <a:srgbClr val="FFFFFF"/>
                </a:solidFill>
                <a:latin typeface="Tahoma"/>
                <a:cs typeface="Tahoma"/>
              </a:rPr>
              <a:t> </a:t>
            </a:r>
            <a:r>
              <a:rPr sz="1300" dirty="0">
                <a:solidFill>
                  <a:srgbClr val="FFFFFF"/>
                </a:solidFill>
                <a:latin typeface="Tahoma"/>
                <a:cs typeface="Tahoma"/>
              </a:rPr>
              <a:t>program</a:t>
            </a:r>
            <a:r>
              <a:rPr sz="1300" spc="-70" dirty="0">
                <a:solidFill>
                  <a:srgbClr val="FFFFFF"/>
                </a:solidFill>
                <a:latin typeface="Tahoma"/>
                <a:cs typeface="Tahoma"/>
              </a:rPr>
              <a:t> </a:t>
            </a:r>
            <a:r>
              <a:rPr sz="1300" spc="-10" dirty="0">
                <a:solidFill>
                  <a:srgbClr val="FFFFFF"/>
                </a:solidFill>
                <a:latin typeface="Tahoma"/>
                <a:cs typeface="Tahoma"/>
              </a:rPr>
              <a:t>might </a:t>
            </a:r>
            <a:r>
              <a:rPr sz="1300" dirty="0">
                <a:solidFill>
                  <a:srgbClr val="FFFFFF"/>
                </a:solidFill>
                <a:latin typeface="Tahoma"/>
                <a:cs typeface="Tahoma"/>
              </a:rPr>
              <a:t>reveal</a:t>
            </a:r>
            <a:r>
              <a:rPr sz="1300" spc="-85" dirty="0">
                <a:solidFill>
                  <a:srgbClr val="FFFFFF"/>
                </a:solidFill>
                <a:latin typeface="Tahoma"/>
                <a:cs typeface="Tahoma"/>
              </a:rPr>
              <a:t> </a:t>
            </a:r>
            <a:r>
              <a:rPr sz="1300" dirty="0">
                <a:solidFill>
                  <a:srgbClr val="FFFFFF"/>
                </a:solidFill>
                <a:latin typeface="Tahoma"/>
                <a:cs typeface="Tahoma"/>
              </a:rPr>
              <a:t>sensitive</a:t>
            </a:r>
            <a:r>
              <a:rPr sz="1300" spc="-80" dirty="0">
                <a:solidFill>
                  <a:srgbClr val="FFFFFF"/>
                </a:solidFill>
                <a:latin typeface="Tahoma"/>
                <a:cs typeface="Tahoma"/>
              </a:rPr>
              <a:t> </a:t>
            </a:r>
            <a:r>
              <a:rPr sz="1300" dirty="0">
                <a:solidFill>
                  <a:srgbClr val="FFFFFF"/>
                </a:solidFill>
                <a:latin typeface="Tahoma"/>
                <a:cs typeface="Tahoma"/>
              </a:rPr>
              <a:t>information</a:t>
            </a:r>
            <a:r>
              <a:rPr sz="1300" spc="-80" dirty="0">
                <a:solidFill>
                  <a:srgbClr val="FFFFFF"/>
                </a:solidFill>
                <a:latin typeface="Tahoma"/>
                <a:cs typeface="Tahoma"/>
              </a:rPr>
              <a:t> </a:t>
            </a:r>
            <a:r>
              <a:rPr sz="1300" dirty="0">
                <a:solidFill>
                  <a:srgbClr val="FFFFFF"/>
                </a:solidFill>
                <a:latin typeface="Tahoma"/>
                <a:cs typeface="Tahoma"/>
              </a:rPr>
              <a:t>in</a:t>
            </a:r>
            <a:r>
              <a:rPr sz="1300" spc="-85" dirty="0">
                <a:solidFill>
                  <a:srgbClr val="FFFFFF"/>
                </a:solidFill>
                <a:latin typeface="Tahoma"/>
                <a:cs typeface="Tahoma"/>
              </a:rPr>
              <a:t> </a:t>
            </a:r>
            <a:r>
              <a:rPr sz="1300" dirty="0">
                <a:solidFill>
                  <a:srgbClr val="FFFFFF"/>
                </a:solidFill>
                <a:latin typeface="Tahoma"/>
                <a:cs typeface="Tahoma"/>
              </a:rPr>
              <a:t>its</a:t>
            </a:r>
            <a:r>
              <a:rPr sz="1300" spc="-80" dirty="0">
                <a:solidFill>
                  <a:srgbClr val="FFFFFF"/>
                </a:solidFill>
                <a:latin typeface="Tahoma"/>
                <a:cs typeface="Tahoma"/>
              </a:rPr>
              <a:t> </a:t>
            </a:r>
            <a:r>
              <a:rPr sz="1300" dirty="0">
                <a:solidFill>
                  <a:srgbClr val="FFFFFF"/>
                </a:solidFill>
                <a:latin typeface="Tahoma"/>
                <a:cs typeface="Tahoma"/>
              </a:rPr>
              <a:t>error</a:t>
            </a:r>
            <a:r>
              <a:rPr sz="1300" spc="-80" dirty="0">
                <a:solidFill>
                  <a:srgbClr val="FFFFFF"/>
                </a:solidFill>
                <a:latin typeface="Tahoma"/>
                <a:cs typeface="Tahoma"/>
              </a:rPr>
              <a:t> </a:t>
            </a:r>
            <a:r>
              <a:rPr sz="1300" spc="-10" dirty="0">
                <a:solidFill>
                  <a:srgbClr val="FFFFFF"/>
                </a:solidFill>
                <a:latin typeface="Tahoma"/>
                <a:cs typeface="Tahoma"/>
              </a:rPr>
              <a:t>messages.</a:t>
            </a:r>
            <a:endParaRPr sz="1300" dirty="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64200" y="0"/>
            <a:ext cx="4580255" cy="5143500"/>
          </a:xfrm>
          <a:custGeom>
            <a:avLst/>
            <a:gdLst/>
            <a:ahLst/>
            <a:cxnLst/>
            <a:rect l="l" t="t" r="r" b="b"/>
            <a:pathLst>
              <a:path w="4580255" h="5143500">
                <a:moveTo>
                  <a:pt x="4579799" y="5143499"/>
                </a:moveTo>
                <a:lnTo>
                  <a:pt x="0" y="5143499"/>
                </a:lnTo>
                <a:lnTo>
                  <a:pt x="0" y="0"/>
                </a:lnTo>
                <a:lnTo>
                  <a:pt x="4579799" y="0"/>
                </a:lnTo>
                <a:lnTo>
                  <a:pt x="4579799" y="5143499"/>
                </a:lnTo>
                <a:close/>
              </a:path>
            </a:pathLst>
          </a:custGeom>
          <a:solidFill>
            <a:srgbClr val="FFFFFF"/>
          </a:solidFill>
        </p:spPr>
        <p:txBody>
          <a:bodyPr wrap="square" lIns="0" tIns="0" rIns="0" bIns="0" rtlCol="0"/>
          <a:lstStyle/>
          <a:p>
            <a:endParaRPr/>
          </a:p>
        </p:txBody>
      </p:sp>
      <p:grpSp>
        <p:nvGrpSpPr>
          <p:cNvPr id="3" name="object 3"/>
          <p:cNvGrpSpPr/>
          <p:nvPr/>
        </p:nvGrpSpPr>
        <p:grpSpPr>
          <a:xfrm>
            <a:off x="0" y="221750"/>
            <a:ext cx="808990" cy="968375"/>
            <a:chOff x="0" y="221750"/>
            <a:chExt cx="808990" cy="968375"/>
          </a:xfrm>
        </p:grpSpPr>
        <p:sp>
          <p:nvSpPr>
            <p:cNvPr id="4" name="object 4"/>
            <p:cNvSpPr/>
            <p:nvPr/>
          </p:nvSpPr>
          <p:spPr>
            <a:xfrm>
              <a:off x="212039" y="221754"/>
              <a:ext cx="219710" cy="144145"/>
            </a:xfrm>
            <a:custGeom>
              <a:avLst/>
              <a:gdLst/>
              <a:ahLst/>
              <a:cxnLst/>
              <a:rect l="l" t="t" r="r" b="b"/>
              <a:pathLst>
                <a:path w="219709" h="144145">
                  <a:moveTo>
                    <a:pt x="219608" y="124955"/>
                  </a:moveTo>
                  <a:lnTo>
                    <a:pt x="0" y="124955"/>
                  </a:lnTo>
                  <a:lnTo>
                    <a:pt x="0" y="143852"/>
                  </a:lnTo>
                  <a:lnTo>
                    <a:pt x="219608" y="143852"/>
                  </a:lnTo>
                  <a:lnTo>
                    <a:pt x="219608" y="124955"/>
                  </a:lnTo>
                  <a:close/>
                </a:path>
                <a:path w="219709" h="144145">
                  <a:moveTo>
                    <a:pt x="219608" y="62471"/>
                  </a:moveTo>
                  <a:lnTo>
                    <a:pt x="0" y="62471"/>
                  </a:lnTo>
                  <a:lnTo>
                    <a:pt x="0" y="81381"/>
                  </a:lnTo>
                  <a:lnTo>
                    <a:pt x="219608" y="81381"/>
                  </a:lnTo>
                  <a:lnTo>
                    <a:pt x="219608" y="62471"/>
                  </a:lnTo>
                  <a:close/>
                </a:path>
                <a:path w="219709" h="144145">
                  <a:moveTo>
                    <a:pt x="219608" y="0"/>
                  </a:moveTo>
                  <a:lnTo>
                    <a:pt x="0" y="0"/>
                  </a:lnTo>
                  <a:lnTo>
                    <a:pt x="0" y="18897"/>
                  </a:lnTo>
                  <a:lnTo>
                    <a:pt x="219608" y="18897"/>
                  </a:lnTo>
                  <a:lnTo>
                    <a:pt x="219608" y="0"/>
                  </a:lnTo>
                  <a:close/>
                </a:path>
              </a:pathLst>
            </a:custGeom>
            <a:solidFill>
              <a:srgbClr val="55688B">
                <a:alpha val="35978"/>
              </a:srgbClr>
            </a:solidFill>
          </p:spPr>
          <p:txBody>
            <a:bodyPr wrap="square" lIns="0" tIns="0" rIns="0" bIns="0" rtlCol="0"/>
            <a:lstStyle/>
            <a:p>
              <a:endParaRPr/>
            </a:p>
          </p:txBody>
        </p:sp>
        <p:sp>
          <p:nvSpPr>
            <p:cNvPr id="5" name="object 5"/>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0145AB"/>
            </a:solidFill>
          </p:spPr>
          <p:txBody>
            <a:bodyPr wrap="square" lIns="0" tIns="0" rIns="0" bIns="0" rtlCol="0"/>
            <a:lstStyle/>
            <a:p>
              <a:endParaRPr/>
            </a:p>
          </p:txBody>
        </p:sp>
      </p:grpSp>
      <p:sp>
        <p:nvSpPr>
          <p:cNvPr id="6" name="object 6"/>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82C7A5"/>
          </a:solidFill>
        </p:spPr>
        <p:txBody>
          <a:bodyPr wrap="square" lIns="0" tIns="0" rIns="0" bIns="0" rtlCol="0"/>
          <a:lstStyle/>
          <a:p>
            <a:endParaRPr/>
          </a:p>
        </p:txBody>
      </p:sp>
      <p:sp>
        <p:nvSpPr>
          <p:cNvPr id="7" name="object 7"/>
          <p:cNvSpPr txBox="1"/>
          <p:nvPr/>
        </p:nvSpPr>
        <p:spPr>
          <a:xfrm>
            <a:off x="1370525" y="523371"/>
            <a:ext cx="2186940" cy="299720"/>
          </a:xfrm>
          <a:prstGeom prst="rect">
            <a:avLst/>
          </a:prstGeom>
        </p:spPr>
        <p:txBody>
          <a:bodyPr vert="horz" wrap="square" lIns="0" tIns="12700" rIns="0" bIns="0" rtlCol="0">
            <a:spAutoFit/>
          </a:bodyPr>
          <a:lstStyle/>
          <a:p>
            <a:pPr marL="12700">
              <a:lnSpc>
                <a:spcPct val="100000"/>
              </a:lnSpc>
              <a:spcBef>
                <a:spcPts val="100"/>
              </a:spcBef>
            </a:pPr>
            <a:r>
              <a:rPr sz="1800" spc="170" dirty="0">
                <a:solidFill>
                  <a:srgbClr val="FFFFFF"/>
                </a:solidFill>
                <a:latin typeface="Calibri"/>
                <a:cs typeface="Calibri"/>
              </a:rPr>
              <a:t>Protection</a:t>
            </a:r>
            <a:r>
              <a:rPr sz="1800" spc="80" dirty="0">
                <a:solidFill>
                  <a:srgbClr val="FFFFFF"/>
                </a:solidFill>
                <a:latin typeface="Calibri"/>
                <a:cs typeface="Calibri"/>
              </a:rPr>
              <a:t> </a:t>
            </a:r>
            <a:r>
              <a:rPr sz="1800" spc="185" dirty="0">
                <a:solidFill>
                  <a:srgbClr val="FFFFFF"/>
                </a:solidFill>
                <a:latin typeface="Calibri"/>
                <a:cs typeface="Calibri"/>
              </a:rPr>
              <a:t>Method</a:t>
            </a:r>
            <a:endParaRPr sz="1800" dirty="0">
              <a:latin typeface="Calibri"/>
              <a:cs typeface="Calibri"/>
            </a:endParaRPr>
          </a:p>
        </p:txBody>
      </p:sp>
      <p:sp>
        <p:nvSpPr>
          <p:cNvPr id="8" name="object 8"/>
          <p:cNvSpPr txBox="1"/>
          <p:nvPr/>
        </p:nvSpPr>
        <p:spPr>
          <a:xfrm>
            <a:off x="6296600" y="1960790"/>
            <a:ext cx="2461895" cy="1168400"/>
          </a:xfrm>
          <a:prstGeom prst="rect">
            <a:avLst/>
          </a:prstGeom>
        </p:spPr>
        <p:txBody>
          <a:bodyPr vert="horz" wrap="square" lIns="0" tIns="12700" rIns="0" bIns="0" rtlCol="0">
            <a:spAutoFit/>
          </a:bodyPr>
          <a:lstStyle/>
          <a:p>
            <a:pPr marL="12700" marR="5080">
              <a:lnSpc>
                <a:spcPct val="115399"/>
              </a:lnSpc>
              <a:spcBef>
                <a:spcPts val="100"/>
              </a:spcBef>
            </a:pPr>
            <a:r>
              <a:rPr sz="1300" spc="50" dirty="0">
                <a:solidFill>
                  <a:srgbClr val="1B212C"/>
                </a:solidFill>
                <a:latin typeface="Calibri"/>
                <a:cs typeface="Calibri"/>
              </a:rPr>
              <a:t>If </a:t>
            </a:r>
            <a:r>
              <a:rPr sz="1300" spc="65" dirty="0">
                <a:solidFill>
                  <a:srgbClr val="1B212C"/>
                </a:solidFill>
                <a:latin typeface="Calibri"/>
                <a:cs typeface="Calibri"/>
              </a:rPr>
              <a:t>it</a:t>
            </a:r>
            <a:r>
              <a:rPr sz="1300" spc="50" dirty="0">
                <a:solidFill>
                  <a:srgbClr val="1B212C"/>
                </a:solidFill>
                <a:latin typeface="Calibri"/>
                <a:cs typeface="Calibri"/>
              </a:rPr>
              <a:t> </a:t>
            </a:r>
            <a:r>
              <a:rPr sz="1300" spc="95" dirty="0">
                <a:solidFill>
                  <a:srgbClr val="1B212C"/>
                </a:solidFill>
                <a:latin typeface="Calibri"/>
                <a:cs typeface="Calibri"/>
              </a:rPr>
              <a:t>has,</a:t>
            </a:r>
            <a:r>
              <a:rPr sz="1300" spc="55" dirty="0">
                <a:solidFill>
                  <a:srgbClr val="1B212C"/>
                </a:solidFill>
                <a:latin typeface="Calibri"/>
                <a:cs typeface="Calibri"/>
              </a:rPr>
              <a:t> </a:t>
            </a:r>
            <a:r>
              <a:rPr sz="1300" spc="135" dirty="0">
                <a:solidFill>
                  <a:srgbClr val="1B212C"/>
                </a:solidFill>
                <a:latin typeface="Calibri"/>
                <a:cs typeface="Calibri"/>
              </a:rPr>
              <a:t>the</a:t>
            </a:r>
            <a:r>
              <a:rPr sz="1300" spc="50" dirty="0">
                <a:solidFill>
                  <a:srgbClr val="1B212C"/>
                </a:solidFill>
                <a:latin typeface="Calibri"/>
                <a:cs typeface="Calibri"/>
              </a:rPr>
              <a:t> </a:t>
            </a:r>
            <a:r>
              <a:rPr sz="1300" spc="160" dirty="0">
                <a:solidFill>
                  <a:srgbClr val="1B212C"/>
                </a:solidFill>
                <a:latin typeface="Calibri"/>
                <a:cs typeface="Calibri"/>
              </a:rPr>
              <a:t>program</a:t>
            </a:r>
            <a:r>
              <a:rPr sz="1300" spc="50" dirty="0">
                <a:solidFill>
                  <a:srgbClr val="1B212C"/>
                </a:solidFill>
                <a:latin typeface="Calibri"/>
                <a:cs typeface="Calibri"/>
              </a:rPr>
              <a:t> </a:t>
            </a:r>
            <a:r>
              <a:rPr sz="1300" spc="155" dirty="0">
                <a:solidFill>
                  <a:srgbClr val="1B212C"/>
                </a:solidFill>
                <a:latin typeface="Calibri"/>
                <a:cs typeface="Calibri"/>
              </a:rPr>
              <a:t>knows</a:t>
            </a:r>
            <a:r>
              <a:rPr sz="1300" spc="55" dirty="0">
                <a:solidFill>
                  <a:srgbClr val="1B212C"/>
                </a:solidFill>
                <a:latin typeface="Calibri"/>
                <a:cs typeface="Calibri"/>
              </a:rPr>
              <a:t> </a:t>
            </a:r>
            <a:r>
              <a:rPr sz="1300" spc="30" dirty="0">
                <a:solidFill>
                  <a:srgbClr val="1B212C"/>
                </a:solidFill>
                <a:latin typeface="Calibri"/>
                <a:cs typeface="Calibri"/>
              </a:rPr>
              <a:t>a </a:t>
            </a:r>
            <a:r>
              <a:rPr sz="1300" spc="105" dirty="0">
                <a:solidFill>
                  <a:srgbClr val="1B212C"/>
                </a:solidFill>
                <a:latin typeface="Calibri"/>
                <a:cs typeface="Calibri"/>
              </a:rPr>
              <a:t>buffer</a:t>
            </a:r>
            <a:r>
              <a:rPr sz="1300" spc="50" dirty="0">
                <a:solidFill>
                  <a:srgbClr val="1B212C"/>
                </a:solidFill>
                <a:latin typeface="Calibri"/>
                <a:cs typeface="Calibri"/>
              </a:rPr>
              <a:t> </a:t>
            </a:r>
            <a:r>
              <a:rPr sz="1300" spc="114" dirty="0">
                <a:solidFill>
                  <a:srgbClr val="1B212C"/>
                </a:solidFill>
                <a:latin typeface="Calibri"/>
                <a:cs typeface="Calibri"/>
              </a:rPr>
              <a:t>overﬂow</a:t>
            </a:r>
            <a:r>
              <a:rPr sz="1300" spc="50" dirty="0">
                <a:solidFill>
                  <a:srgbClr val="1B212C"/>
                </a:solidFill>
                <a:latin typeface="Calibri"/>
                <a:cs typeface="Calibri"/>
              </a:rPr>
              <a:t> </a:t>
            </a:r>
            <a:r>
              <a:rPr sz="1300" spc="145" dirty="0">
                <a:solidFill>
                  <a:srgbClr val="1B212C"/>
                </a:solidFill>
                <a:latin typeface="Calibri"/>
                <a:cs typeface="Calibri"/>
              </a:rPr>
              <a:t>has</a:t>
            </a:r>
            <a:r>
              <a:rPr sz="1300" spc="55" dirty="0">
                <a:solidFill>
                  <a:srgbClr val="1B212C"/>
                </a:solidFill>
                <a:latin typeface="Calibri"/>
                <a:cs typeface="Calibri"/>
              </a:rPr>
              <a:t> </a:t>
            </a:r>
            <a:r>
              <a:rPr sz="1300" spc="125" dirty="0">
                <a:solidFill>
                  <a:srgbClr val="1B212C"/>
                </a:solidFill>
                <a:latin typeface="Calibri"/>
                <a:cs typeface="Calibri"/>
              </a:rPr>
              <a:t>occurred </a:t>
            </a:r>
            <a:r>
              <a:rPr sz="1300" spc="170" dirty="0">
                <a:solidFill>
                  <a:srgbClr val="1B212C"/>
                </a:solidFill>
                <a:latin typeface="Calibri"/>
                <a:cs typeface="Calibri"/>
              </a:rPr>
              <a:t>and</a:t>
            </a:r>
            <a:r>
              <a:rPr sz="1300" spc="55" dirty="0">
                <a:solidFill>
                  <a:srgbClr val="1B212C"/>
                </a:solidFill>
                <a:latin typeface="Calibri"/>
                <a:cs typeface="Calibri"/>
              </a:rPr>
              <a:t> </a:t>
            </a:r>
            <a:r>
              <a:rPr sz="1300" spc="165" dirty="0">
                <a:solidFill>
                  <a:srgbClr val="1B212C"/>
                </a:solidFill>
                <a:latin typeface="Calibri"/>
                <a:cs typeface="Calibri"/>
              </a:rPr>
              <a:t>can</a:t>
            </a:r>
            <a:r>
              <a:rPr sz="1300" spc="55" dirty="0">
                <a:solidFill>
                  <a:srgbClr val="1B212C"/>
                </a:solidFill>
                <a:latin typeface="Calibri"/>
                <a:cs typeface="Calibri"/>
              </a:rPr>
              <a:t> </a:t>
            </a:r>
            <a:r>
              <a:rPr sz="1300" spc="125" dirty="0">
                <a:solidFill>
                  <a:srgbClr val="1B212C"/>
                </a:solidFill>
                <a:latin typeface="Calibri"/>
                <a:cs typeface="Calibri"/>
              </a:rPr>
              <a:t>take</a:t>
            </a:r>
            <a:r>
              <a:rPr sz="1300" spc="55" dirty="0">
                <a:solidFill>
                  <a:srgbClr val="1B212C"/>
                </a:solidFill>
                <a:latin typeface="Calibri"/>
                <a:cs typeface="Calibri"/>
              </a:rPr>
              <a:t> </a:t>
            </a:r>
            <a:r>
              <a:rPr sz="1300" spc="105" dirty="0">
                <a:solidFill>
                  <a:srgbClr val="1B212C"/>
                </a:solidFill>
                <a:latin typeface="Calibri"/>
                <a:cs typeface="Calibri"/>
              </a:rPr>
              <a:t>appropriate </a:t>
            </a:r>
            <a:r>
              <a:rPr sz="1300" spc="100" dirty="0">
                <a:solidFill>
                  <a:srgbClr val="1B212C"/>
                </a:solidFill>
                <a:latin typeface="Calibri"/>
                <a:cs typeface="Calibri"/>
              </a:rPr>
              <a:t>action,</a:t>
            </a:r>
            <a:r>
              <a:rPr sz="1300" spc="55" dirty="0">
                <a:solidFill>
                  <a:srgbClr val="1B212C"/>
                </a:solidFill>
                <a:latin typeface="Calibri"/>
                <a:cs typeface="Calibri"/>
              </a:rPr>
              <a:t> </a:t>
            </a:r>
            <a:r>
              <a:rPr sz="1300" spc="95" dirty="0">
                <a:solidFill>
                  <a:srgbClr val="1B212C"/>
                </a:solidFill>
                <a:latin typeface="Calibri"/>
                <a:cs typeface="Calibri"/>
              </a:rPr>
              <a:t>like</a:t>
            </a:r>
            <a:r>
              <a:rPr sz="1300" spc="55" dirty="0">
                <a:solidFill>
                  <a:srgbClr val="1B212C"/>
                </a:solidFill>
                <a:latin typeface="Calibri"/>
                <a:cs typeface="Calibri"/>
              </a:rPr>
              <a:t> </a:t>
            </a:r>
            <a:r>
              <a:rPr sz="1300" spc="140" dirty="0">
                <a:solidFill>
                  <a:srgbClr val="1B212C"/>
                </a:solidFill>
                <a:latin typeface="Calibri"/>
                <a:cs typeface="Calibri"/>
              </a:rPr>
              <a:t>terminating</a:t>
            </a:r>
            <a:r>
              <a:rPr sz="1300" spc="60" dirty="0">
                <a:solidFill>
                  <a:srgbClr val="1B212C"/>
                </a:solidFill>
                <a:latin typeface="Calibri"/>
                <a:cs typeface="Calibri"/>
              </a:rPr>
              <a:t> </a:t>
            </a:r>
            <a:r>
              <a:rPr sz="1300" spc="110" dirty="0">
                <a:solidFill>
                  <a:srgbClr val="1B212C"/>
                </a:solidFill>
                <a:latin typeface="Calibri"/>
                <a:cs typeface="Calibri"/>
              </a:rPr>
              <a:t>the </a:t>
            </a:r>
            <a:r>
              <a:rPr sz="1300" spc="95" dirty="0">
                <a:solidFill>
                  <a:srgbClr val="1B212C"/>
                </a:solidFill>
                <a:latin typeface="Calibri"/>
                <a:cs typeface="Calibri"/>
              </a:rPr>
              <a:t>process.</a:t>
            </a:r>
            <a:endParaRPr sz="1300" dirty="0">
              <a:latin typeface="Calibri"/>
              <a:cs typeface="Calibri"/>
            </a:endParaRPr>
          </a:p>
        </p:txBody>
      </p:sp>
      <p:sp>
        <p:nvSpPr>
          <p:cNvPr id="9" name="object 9"/>
          <p:cNvSpPr txBox="1"/>
          <p:nvPr/>
        </p:nvSpPr>
        <p:spPr>
          <a:xfrm>
            <a:off x="1046240" y="2694000"/>
            <a:ext cx="2651760" cy="1625600"/>
          </a:xfrm>
          <a:prstGeom prst="rect">
            <a:avLst/>
          </a:prstGeom>
        </p:spPr>
        <p:txBody>
          <a:bodyPr vert="horz" wrap="square" lIns="0" tIns="12700" rIns="0" bIns="0" rtlCol="0">
            <a:spAutoFit/>
          </a:bodyPr>
          <a:lstStyle/>
          <a:p>
            <a:pPr marL="12700" marR="17145" indent="46355">
              <a:lnSpc>
                <a:spcPct val="115399"/>
              </a:lnSpc>
              <a:spcBef>
                <a:spcPts val="100"/>
              </a:spcBef>
            </a:pPr>
            <a:r>
              <a:rPr sz="1300" b="1" spc="-35" dirty="0">
                <a:solidFill>
                  <a:schemeClr val="bg1"/>
                </a:solidFill>
                <a:latin typeface="Verdana"/>
                <a:cs typeface="Verdana"/>
              </a:rPr>
              <a:t>Why</a:t>
            </a:r>
            <a:r>
              <a:rPr sz="1300" b="1" spc="-70" dirty="0">
                <a:solidFill>
                  <a:schemeClr val="bg1"/>
                </a:solidFill>
                <a:latin typeface="Verdana"/>
                <a:cs typeface="Verdana"/>
              </a:rPr>
              <a:t> </a:t>
            </a:r>
            <a:r>
              <a:rPr sz="1300" b="1" spc="-75" dirty="0">
                <a:solidFill>
                  <a:schemeClr val="bg1"/>
                </a:solidFill>
                <a:latin typeface="Verdana"/>
                <a:cs typeface="Verdana"/>
              </a:rPr>
              <a:t>are</a:t>
            </a:r>
            <a:r>
              <a:rPr sz="1300" b="1" spc="-70" dirty="0">
                <a:solidFill>
                  <a:schemeClr val="bg1"/>
                </a:solidFill>
                <a:latin typeface="Verdana"/>
                <a:cs typeface="Verdana"/>
              </a:rPr>
              <a:t> </a:t>
            </a:r>
            <a:r>
              <a:rPr sz="1300" b="1" spc="-50" dirty="0">
                <a:solidFill>
                  <a:schemeClr val="bg1"/>
                </a:solidFill>
                <a:latin typeface="Verdana"/>
                <a:cs typeface="Verdana"/>
              </a:rPr>
              <a:t>they</a:t>
            </a:r>
            <a:r>
              <a:rPr sz="1300" b="1" spc="-70" dirty="0">
                <a:solidFill>
                  <a:schemeClr val="bg1"/>
                </a:solidFill>
                <a:latin typeface="Verdana"/>
                <a:cs typeface="Verdana"/>
              </a:rPr>
              <a:t> </a:t>
            </a:r>
            <a:r>
              <a:rPr sz="1300" b="1" spc="-10" dirty="0">
                <a:solidFill>
                  <a:schemeClr val="bg1"/>
                </a:solidFill>
                <a:latin typeface="Verdana"/>
                <a:cs typeface="Verdana"/>
              </a:rPr>
              <a:t>important? </a:t>
            </a:r>
            <a:r>
              <a:rPr sz="1300" spc="165" dirty="0">
                <a:solidFill>
                  <a:schemeClr val="bg1"/>
                </a:solidFill>
                <a:latin typeface="Calibri"/>
                <a:cs typeface="Calibri"/>
              </a:rPr>
              <a:t>Shadow</a:t>
            </a:r>
            <a:r>
              <a:rPr sz="1300" spc="60" dirty="0">
                <a:solidFill>
                  <a:schemeClr val="bg1"/>
                </a:solidFill>
                <a:latin typeface="Calibri"/>
                <a:cs typeface="Calibri"/>
              </a:rPr>
              <a:t> </a:t>
            </a:r>
            <a:r>
              <a:rPr sz="1300" spc="130" dirty="0">
                <a:solidFill>
                  <a:schemeClr val="bg1"/>
                </a:solidFill>
                <a:latin typeface="Calibri"/>
                <a:cs typeface="Calibri"/>
              </a:rPr>
              <a:t>stacks</a:t>
            </a:r>
            <a:r>
              <a:rPr sz="1300" spc="65" dirty="0">
                <a:solidFill>
                  <a:schemeClr val="bg1"/>
                </a:solidFill>
                <a:latin typeface="Calibri"/>
                <a:cs typeface="Calibri"/>
              </a:rPr>
              <a:t> </a:t>
            </a:r>
            <a:r>
              <a:rPr sz="1300" spc="114" dirty="0">
                <a:solidFill>
                  <a:schemeClr val="bg1"/>
                </a:solidFill>
                <a:latin typeface="Calibri"/>
                <a:cs typeface="Calibri"/>
              </a:rPr>
              <a:t>provide</a:t>
            </a:r>
            <a:r>
              <a:rPr sz="1300" spc="65" dirty="0">
                <a:solidFill>
                  <a:schemeClr val="bg1"/>
                </a:solidFill>
                <a:latin typeface="Calibri"/>
                <a:cs typeface="Calibri"/>
              </a:rPr>
              <a:t> </a:t>
            </a:r>
            <a:r>
              <a:rPr sz="1300" spc="135" dirty="0">
                <a:solidFill>
                  <a:schemeClr val="bg1"/>
                </a:solidFill>
                <a:latin typeface="Calibri"/>
                <a:cs typeface="Calibri"/>
              </a:rPr>
              <a:t>a</a:t>
            </a:r>
            <a:r>
              <a:rPr sz="1300" spc="60" dirty="0">
                <a:solidFill>
                  <a:schemeClr val="bg1"/>
                </a:solidFill>
                <a:latin typeface="Calibri"/>
                <a:cs typeface="Calibri"/>
              </a:rPr>
              <a:t> </a:t>
            </a:r>
            <a:r>
              <a:rPr sz="1300" spc="110" dirty="0">
                <a:solidFill>
                  <a:schemeClr val="bg1"/>
                </a:solidFill>
                <a:latin typeface="Calibri"/>
                <a:cs typeface="Calibri"/>
              </a:rPr>
              <a:t>robust </a:t>
            </a:r>
            <a:r>
              <a:rPr sz="1300" spc="180" dirty="0">
                <a:solidFill>
                  <a:schemeClr val="bg1"/>
                </a:solidFill>
                <a:latin typeface="Calibri"/>
                <a:cs typeface="Calibri"/>
              </a:rPr>
              <a:t>mechanism</a:t>
            </a:r>
            <a:r>
              <a:rPr sz="1300" spc="55" dirty="0">
                <a:solidFill>
                  <a:schemeClr val="bg1"/>
                </a:solidFill>
                <a:latin typeface="Calibri"/>
                <a:cs typeface="Calibri"/>
              </a:rPr>
              <a:t> </a:t>
            </a:r>
            <a:r>
              <a:rPr sz="1300" spc="130" dirty="0">
                <a:solidFill>
                  <a:schemeClr val="bg1"/>
                </a:solidFill>
                <a:latin typeface="Calibri"/>
                <a:cs typeface="Calibri"/>
              </a:rPr>
              <a:t>against</a:t>
            </a:r>
            <a:endParaRPr sz="1300" dirty="0">
              <a:solidFill>
                <a:schemeClr val="bg1"/>
              </a:solidFill>
              <a:latin typeface="Calibri"/>
              <a:cs typeface="Calibri"/>
            </a:endParaRPr>
          </a:p>
          <a:p>
            <a:pPr marL="12700" marR="5080">
              <a:lnSpc>
                <a:spcPct val="115399"/>
              </a:lnSpc>
            </a:pPr>
            <a:r>
              <a:rPr sz="1300" spc="110" dirty="0">
                <a:solidFill>
                  <a:schemeClr val="bg1"/>
                </a:solidFill>
                <a:latin typeface="Calibri"/>
                <a:cs typeface="Calibri"/>
              </a:rPr>
              <a:t>return-</a:t>
            </a:r>
            <a:r>
              <a:rPr sz="1300" spc="114" dirty="0">
                <a:solidFill>
                  <a:schemeClr val="bg1"/>
                </a:solidFill>
                <a:latin typeface="Calibri"/>
                <a:cs typeface="Calibri"/>
              </a:rPr>
              <a:t>oriented</a:t>
            </a:r>
            <a:r>
              <a:rPr sz="1300" spc="75" dirty="0">
                <a:solidFill>
                  <a:schemeClr val="bg1"/>
                </a:solidFill>
                <a:latin typeface="Calibri"/>
                <a:cs typeface="Calibri"/>
              </a:rPr>
              <a:t> </a:t>
            </a:r>
            <a:r>
              <a:rPr sz="1300" spc="170" dirty="0">
                <a:solidFill>
                  <a:schemeClr val="bg1"/>
                </a:solidFill>
                <a:latin typeface="Calibri"/>
                <a:cs typeface="Calibri"/>
              </a:rPr>
              <a:t>programming </a:t>
            </a:r>
            <a:r>
              <a:rPr sz="1300" spc="145" dirty="0">
                <a:solidFill>
                  <a:schemeClr val="bg1"/>
                </a:solidFill>
                <a:latin typeface="Calibri"/>
                <a:cs typeface="Calibri"/>
              </a:rPr>
              <a:t>(ROP)</a:t>
            </a:r>
            <a:r>
              <a:rPr sz="1300" spc="60" dirty="0">
                <a:solidFill>
                  <a:schemeClr val="bg1"/>
                </a:solidFill>
                <a:latin typeface="Calibri"/>
                <a:cs typeface="Calibri"/>
              </a:rPr>
              <a:t> </a:t>
            </a:r>
            <a:r>
              <a:rPr sz="1300" spc="100" dirty="0">
                <a:solidFill>
                  <a:schemeClr val="bg1"/>
                </a:solidFill>
                <a:latin typeface="Calibri"/>
                <a:cs typeface="Calibri"/>
              </a:rPr>
              <a:t>attacks,</a:t>
            </a:r>
            <a:r>
              <a:rPr sz="1300" spc="60" dirty="0">
                <a:solidFill>
                  <a:schemeClr val="bg1"/>
                </a:solidFill>
                <a:latin typeface="Calibri"/>
                <a:cs typeface="Calibri"/>
              </a:rPr>
              <a:t> </a:t>
            </a:r>
            <a:r>
              <a:rPr sz="1300" spc="140" dirty="0">
                <a:solidFill>
                  <a:schemeClr val="bg1"/>
                </a:solidFill>
                <a:latin typeface="Calibri"/>
                <a:cs typeface="Calibri"/>
              </a:rPr>
              <a:t>where</a:t>
            </a:r>
            <a:r>
              <a:rPr sz="1300" spc="65" dirty="0">
                <a:solidFill>
                  <a:schemeClr val="bg1"/>
                </a:solidFill>
                <a:latin typeface="Calibri"/>
                <a:cs typeface="Calibri"/>
              </a:rPr>
              <a:t> </a:t>
            </a:r>
            <a:r>
              <a:rPr sz="1300" spc="105" dirty="0">
                <a:solidFill>
                  <a:schemeClr val="bg1"/>
                </a:solidFill>
                <a:latin typeface="Calibri"/>
                <a:cs typeface="Calibri"/>
              </a:rPr>
              <a:t>attackers exploit</a:t>
            </a:r>
            <a:r>
              <a:rPr sz="1300" spc="60" dirty="0">
                <a:solidFill>
                  <a:schemeClr val="bg1"/>
                </a:solidFill>
                <a:latin typeface="Calibri"/>
                <a:cs typeface="Calibri"/>
              </a:rPr>
              <a:t> </a:t>
            </a:r>
            <a:r>
              <a:rPr sz="1300" spc="120" dirty="0">
                <a:solidFill>
                  <a:schemeClr val="bg1"/>
                </a:solidFill>
                <a:latin typeface="Calibri"/>
                <a:cs typeface="Calibri"/>
              </a:rPr>
              <a:t>existing</a:t>
            </a:r>
            <a:r>
              <a:rPr sz="1300" spc="60" dirty="0">
                <a:solidFill>
                  <a:schemeClr val="bg1"/>
                </a:solidFill>
                <a:latin typeface="Calibri"/>
                <a:cs typeface="Calibri"/>
              </a:rPr>
              <a:t> </a:t>
            </a:r>
            <a:r>
              <a:rPr sz="1300" spc="150" dirty="0">
                <a:solidFill>
                  <a:schemeClr val="bg1"/>
                </a:solidFill>
                <a:latin typeface="Calibri"/>
                <a:cs typeface="Calibri"/>
              </a:rPr>
              <a:t>code</a:t>
            </a:r>
            <a:r>
              <a:rPr sz="1300" spc="60" dirty="0">
                <a:solidFill>
                  <a:schemeClr val="bg1"/>
                </a:solidFill>
                <a:latin typeface="Calibri"/>
                <a:cs typeface="Calibri"/>
              </a:rPr>
              <a:t> </a:t>
            </a:r>
            <a:r>
              <a:rPr sz="1300" spc="135" dirty="0">
                <a:solidFill>
                  <a:schemeClr val="bg1"/>
                </a:solidFill>
                <a:latin typeface="Calibri"/>
                <a:cs typeface="Calibri"/>
              </a:rPr>
              <a:t>sequences </a:t>
            </a:r>
            <a:r>
              <a:rPr sz="1300" spc="114" dirty="0">
                <a:solidFill>
                  <a:schemeClr val="bg1"/>
                </a:solidFill>
                <a:latin typeface="Calibri"/>
                <a:cs typeface="Calibri"/>
              </a:rPr>
              <a:t>in</a:t>
            </a:r>
            <a:r>
              <a:rPr sz="1300" spc="55" dirty="0">
                <a:solidFill>
                  <a:schemeClr val="bg1"/>
                </a:solidFill>
                <a:latin typeface="Calibri"/>
                <a:cs typeface="Calibri"/>
              </a:rPr>
              <a:t> </a:t>
            </a:r>
            <a:r>
              <a:rPr sz="1300" spc="150" dirty="0">
                <a:solidFill>
                  <a:schemeClr val="bg1"/>
                </a:solidFill>
                <a:latin typeface="Calibri"/>
                <a:cs typeface="Calibri"/>
              </a:rPr>
              <a:t>unintended</a:t>
            </a:r>
            <a:r>
              <a:rPr sz="1300" spc="55" dirty="0">
                <a:solidFill>
                  <a:schemeClr val="bg1"/>
                </a:solidFill>
                <a:latin typeface="Calibri"/>
                <a:cs typeface="Calibri"/>
              </a:rPr>
              <a:t> </a:t>
            </a:r>
            <a:r>
              <a:rPr sz="1300" spc="85" dirty="0">
                <a:solidFill>
                  <a:schemeClr val="bg1"/>
                </a:solidFill>
                <a:latin typeface="Calibri"/>
                <a:cs typeface="Calibri"/>
              </a:rPr>
              <a:t>ways.</a:t>
            </a:r>
            <a:endParaRPr sz="1300" dirty="0">
              <a:solidFill>
                <a:schemeClr val="bg1"/>
              </a:solidFill>
              <a:latin typeface="Calibri"/>
              <a:cs typeface="Calibri"/>
            </a:endParaRPr>
          </a:p>
        </p:txBody>
      </p:sp>
      <p:sp>
        <p:nvSpPr>
          <p:cNvPr id="18" name="object 18"/>
          <p:cNvSpPr txBox="1"/>
          <p:nvPr/>
        </p:nvSpPr>
        <p:spPr>
          <a:xfrm>
            <a:off x="409241" y="1477831"/>
            <a:ext cx="2684169" cy="1221040"/>
          </a:xfrm>
          <a:prstGeom prst="rect">
            <a:avLst/>
          </a:prstGeom>
        </p:spPr>
        <p:txBody>
          <a:bodyPr vert="horz" wrap="square" lIns="0" tIns="12700" rIns="0" bIns="0" rtlCol="0" anchor="t">
            <a:spAutoFit/>
          </a:bodyPr>
          <a:lstStyle/>
          <a:p>
            <a:pPr marL="109855">
              <a:spcBef>
                <a:spcPts val="100"/>
              </a:spcBef>
              <a:tabLst>
                <a:tab pos="469265" algn="l"/>
              </a:tabLst>
            </a:pPr>
            <a:r>
              <a:rPr sz="1800" spc="-25" dirty="0">
                <a:solidFill>
                  <a:srgbClr val="FFFFFF"/>
                </a:solidFill>
                <a:latin typeface="Calibri"/>
                <a:cs typeface="Calibri"/>
              </a:rPr>
              <a:t>1.</a:t>
            </a:r>
            <a:r>
              <a:rPr sz="1800" dirty="0">
                <a:solidFill>
                  <a:srgbClr val="FFFFFF"/>
                </a:solidFill>
                <a:latin typeface="Calibri"/>
                <a:cs typeface="Calibri"/>
              </a:rPr>
              <a:t>	</a:t>
            </a:r>
            <a:r>
              <a:rPr sz="1800" spc="220" dirty="0">
                <a:solidFill>
                  <a:srgbClr val="FFFFFF"/>
                </a:solidFill>
                <a:latin typeface="Calibri"/>
                <a:cs typeface="Calibri"/>
              </a:rPr>
              <a:t>Stack</a:t>
            </a:r>
            <a:r>
              <a:rPr sz="1800" spc="65" dirty="0">
                <a:solidFill>
                  <a:srgbClr val="FFFFFF"/>
                </a:solidFill>
                <a:latin typeface="Calibri"/>
                <a:cs typeface="Calibri"/>
              </a:rPr>
              <a:t> </a:t>
            </a:r>
            <a:r>
              <a:rPr sz="1800" spc="140" dirty="0">
                <a:solidFill>
                  <a:srgbClr val="FFFFFF"/>
                </a:solidFill>
                <a:latin typeface="Calibri"/>
                <a:cs typeface="Calibri"/>
              </a:rPr>
              <a:t>Canaries</a:t>
            </a:r>
            <a:r>
              <a:rPr lang="en-GB" spc="140" dirty="0">
                <a:solidFill>
                  <a:srgbClr val="FFFFFF"/>
                </a:solidFill>
                <a:latin typeface="Calibri"/>
                <a:cs typeface="Calibri"/>
              </a:rPr>
              <a:t> or Security Cookies</a:t>
            </a:r>
            <a:r>
              <a:rPr sz="1800" spc="140" dirty="0">
                <a:solidFill>
                  <a:srgbClr val="FFFFFF"/>
                </a:solidFill>
                <a:latin typeface="Calibri"/>
                <a:cs typeface="Calibri"/>
              </a:rPr>
              <a:t>:</a:t>
            </a:r>
            <a:endParaRPr lang="en-CA" sz="1800" dirty="0">
              <a:latin typeface="Calibri"/>
              <a:cs typeface="Calibri"/>
            </a:endParaRPr>
          </a:p>
          <a:p>
            <a:pPr marL="44450">
              <a:lnSpc>
                <a:spcPct val="100000"/>
              </a:lnSpc>
              <a:spcBef>
                <a:spcPts val="1880"/>
              </a:spcBef>
            </a:pPr>
            <a:r>
              <a:rPr sz="1300" b="1" spc="-20" dirty="0">
                <a:solidFill>
                  <a:srgbClr val="FFFFFF"/>
                </a:solidFill>
                <a:latin typeface="Verdana"/>
                <a:cs typeface="Verdana"/>
              </a:rPr>
              <a:t>What</a:t>
            </a:r>
            <a:r>
              <a:rPr sz="1300" b="1" spc="-75" dirty="0">
                <a:solidFill>
                  <a:srgbClr val="FFFFFF"/>
                </a:solidFill>
                <a:latin typeface="Verdana"/>
                <a:cs typeface="Verdana"/>
              </a:rPr>
              <a:t> are</a:t>
            </a:r>
            <a:r>
              <a:rPr sz="1300" b="1" spc="-70" dirty="0">
                <a:solidFill>
                  <a:srgbClr val="FFFFFF"/>
                </a:solidFill>
                <a:latin typeface="Verdana"/>
                <a:cs typeface="Verdana"/>
              </a:rPr>
              <a:t> </a:t>
            </a:r>
            <a:r>
              <a:rPr sz="1300" b="1" spc="-20" dirty="0">
                <a:solidFill>
                  <a:srgbClr val="FFFFFF"/>
                </a:solidFill>
                <a:latin typeface="Verdana"/>
                <a:cs typeface="Verdana"/>
              </a:rPr>
              <a:t>they?</a:t>
            </a:r>
            <a:endParaRPr sz="1300" dirty="0">
              <a:latin typeface="Verdana"/>
              <a:cs typeface="Verdana"/>
            </a:endParaRPr>
          </a:p>
          <a:p>
            <a:pPr marL="12700" marR="5080">
              <a:lnSpc>
                <a:spcPct val="114999"/>
              </a:lnSpc>
            </a:pPr>
            <a:endParaRPr lang="en-US" sz="1300" spc="100" dirty="0">
              <a:solidFill>
                <a:srgbClr val="FFFFFF"/>
              </a:solidFill>
            </a:endParaRPr>
          </a:p>
        </p:txBody>
      </p:sp>
      <p:sp>
        <p:nvSpPr>
          <p:cNvPr id="19" name="object 19"/>
          <p:cNvSpPr txBox="1"/>
          <p:nvPr/>
        </p:nvSpPr>
        <p:spPr>
          <a:xfrm>
            <a:off x="398458" y="3111525"/>
            <a:ext cx="3677081" cy="1833899"/>
          </a:xfrm>
          <a:prstGeom prst="rect">
            <a:avLst/>
          </a:prstGeom>
        </p:spPr>
        <p:txBody>
          <a:bodyPr vert="horz" wrap="square" lIns="0" tIns="42544" rIns="0" bIns="0" rtlCol="0" anchor="t">
            <a:spAutoFit/>
          </a:bodyPr>
          <a:lstStyle/>
          <a:p>
            <a:pPr marL="12700">
              <a:lnSpc>
                <a:spcPct val="100000"/>
              </a:lnSpc>
              <a:spcBef>
                <a:spcPts val="334"/>
              </a:spcBef>
            </a:pPr>
            <a:r>
              <a:rPr sz="1300" b="1" spc="-60" dirty="0">
                <a:solidFill>
                  <a:srgbClr val="FFFFFF"/>
                </a:solidFill>
                <a:latin typeface="Verdana"/>
                <a:cs typeface="Verdana"/>
              </a:rPr>
              <a:t>How</a:t>
            </a:r>
            <a:r>
              <a:rPr sz="1300" b="1" spc="-75" dirty="0">
                <a:solidFill>
                  <a:srgbClr val="FFFFFF"/>
                </a:solidFill>
                <a:latin typeface="Verdana"/>
                <a:cs typeface="Verdana"/>
              </a:rPr>
              <a:t> </a:t>
            </a:r>
            <a:r>
              <a:rPr sz="1300" b="1" spc="-30" dirty="0">
                <a:solidFill>
                  <a:srgbClr val="FFFFFF"/>
                </a:solidFill>
                <a:latin typeface="Verdana"/>
                <a:cs typeface="Verdana"/>
              </a:rPr>
              <a:t>do</a:t>
            </a:r>
            <a:r>
              <a:rPr sz="1300" b="1" spc="-70" dirty="0">
                <a:solidFill>
                  <a:srgbClr val="FFFFFF"/>
                </a:solidFill>
                <a:latin typeface="Verdana"/>
                <a:cs typeface="Verdana"/>
              </a:rPr>
              <a:t> </a:t>
            </a:r>
            <a:r>
              <a:rPr sz="1300" b="1" spc="-50" dirty="0">
                <a:solidFill>
                  <a:srgbClr val="FFFFFF"/>
                </a:solidFill>
                <a:latin typeface="Verdana"/>
                <a:cs typeface="Verdana"/>
              </a:rPr>
              <a:t>they</a:t>
            </a:r>
            <a:r>
              <a:rPr sz="1300" b="1" spc="-70" dirty="0">
                <a:solidFill>
                  <a:srgbClr val="FFFFFF"/>
                </a:solidFill>
                <a:latin typeface="Verdana"/>
                <a:cs typeface="Verdana"/>
              </a:rPr>
              <a:t> </a:t>
            </a:r>
            <a:r>
              <a:rPr sz="1300" b="1" spc="-20" dirty="0">
                <a:solidFill>
                  <a:srgbClr val="FFFFFF"/>
                </a:solidFill>
                <a:latin typeface="Verdana"/>
                <a:cs typeface="Verdana"/>
              </a:rPr>
              <a:t>work?</a:t>
            </a:r>
            <a:endParaRPr sz="1300" dirty="0">
              <a:latin typeface="Verdana"/>
              <a:cs typeface="Verdana"/>
            </a:endParaRPr>
          </a:p>
          <a:p>
            <a:pPr marL="12700" marR="5080">
              <a:lnSpc>
                <a:spcPct val="114999"/>
              </a:lnSpc>
            </a:pPr>
            <a:r>
              <a:rPr lang="en-US" sz="1300" spc="140" dirty="0">
                <a:solidFill>
                  <a:srgbClr val="FFFFFF"/>
                </a:solidFill>
              </a:rPr>
              <a:t>Stack canaries are a security measure against buffer overflow attacks. They work by checking if an attacker has modified the canary value before a function concludes, preventing unauthorized changes to the program's flow.</a:t>
            </a:r>
            <a:endParaRPr lang="en-US" dirty="0"/>
          </a:p>
        </p:txBody>
      </p:sp>
      <p:pic>
        <p:nvPicPr>
          <p:cNvPr id="20" name="Picture 19" descr="A group of people working in a network&#10;&#10;Description automatically generated">
            <a:extLst>
              <a:ext uri="{FF2B5EF4-FFF2-40B4-BE49-F238E27FC236}">
                <a16:creationId xmlns:a16="http://schemas.microsoft.com/office/drawing/2014/main" id="{649EF62A-113C-39E9-6F83-C8E111F3BB3B}"/>
              </a:ext>
            </a:extLst>
          </p:cNvPr>
          <p:cNvPicPr>
            <a:picLocks noChangeAspect="1"/>
          </p:cNvPicPr>
          <p:nvPr/>
        </p:nvPicPr>
        <p:blipFill>
          <a:blip r:embed="rId3"/>
          <a:stretch>
            <a:fillRect/>
          </a:stretch>
        </p:blipFill>
        <p:spPr>
          <a:xfrm>
            <a:off x="3330875" y="1222795"/>
            <a:ext cx="2471468" cy="18891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64200" y="0"/>
            <a:ext cx="4580255" cy="5143500"/>
          </a:xfrm>
          <a:custGeom>
            <a:avLst/>
            <a:gdLst/>
            <a:ahLst/>
            <a:cxnLst/>
            <a:rect l="l" t="t" r="r" b="b"/>
            <a:pathLst>
              <a:path w="4580255" h="5143500">
                <a:moveTo>
                  <a:pt x="4579799" y="5143499"/>
                </a:moveTo>
                <a:lnTo>
                  <a:pt x="0" y="5143499"/>
                </a:lnTo>
                <a:lnTo>
                  <a:pt x="0" y="0"/>
                </a:lnTo>
                <a:lnTo>
                  <a:pt x="4579799" y="0"/>
                </a:lnTo>
                <a:lnTo>
                  <a:pt x="4579799" y="5143499"/>
                </a:lnTo>
                <a:close/>
              </a:path>
            </a:pathLst>
          </a:custGeom>
          <a:solidFill>
            <a:srgbClr val="FFFFFF"/>
          </a:solidFill>
        </p:spPr>
        <p:txBody>
          <a:bodyPr wrap="square" lIns="0" tIns="0" rIns="0" bIns="0" rtlCol="0"/>
          <a:lstStyle/>
          <a:p>
            <a:endParaRPr/>
          </a:p>
        </p:txBody>
      </p:sp>
      <p:grpSp>
        <p:nvGrpSpPr>
          <p:cNvPr id="3" name="object 3"/>
          <p:cNvGrpSpPr/>
          <p:nvPr/>
        </p:nvGrpSpPr>
        <p:grpSpPr>
          <a:xfrm>
            <a:off x="0" y="221750"/>
            <a:ext cx="1038225" cy="1176020"/>
            <a:chOff x="0" y="221750"/>
            <a:chExt cx="1038225" cy="1176020"/>
          </a:xfrm>
        </p:grpSpPr>
        <p:sp>
          <p:nvSpPr>
            <p:cNvPr id="4" name="object 4"/>
            <p:cNvSpPr/>
            <p:nvPr/>
          </p:nvSpPr>
          <p:spPr>
            <a:xfrm>
              <a:off x="212039" y="221754"/>
              <a:ext cx="219710" cy="144145"/>
            </a:xfrm>
            <a:custGeom>
              <a:avLst/>
              <a:gdLst/>
              <a:ahLst/>
              <a:cxnLst/>
              <a:rect l="l" t="t" r="r" b="b"/>
              <a:pathLst>
                <a:path w="219709" h="144145">
                  <a:moveTo>
                    <a:pt x="219608" y="124955"/>
                  </a:moveTo>
                  <a:lnTo>
                    <a:pt x="0" y="124955"/>
                  </a:lnTo>
                  <a:lnTo>
                    <a:pt x="0" y="143852"/>
                  </a:lnTo>
                  <a:lnTo>
                    <a:pt x="219608" y="143852"/>
                  </a:lnTo>
                  <a:lnTo>
                    <a:pt x="219608" y="124955"/>
                  </a:lnTo>
                  <a:close/>
                </a:path>
                <a:path w="219709" h="144145">
                  <a:moveTo>
                    <a:pt x="219608" y="62471"/>
                  </a:moveTo>
                  <a:lnTo>
                    <a:pt x="0" y="62471"/>
                  </a:lnTo>
                  <a:lnTo>
                    <a:pt x="0" y="81381"/>
                  </a:lnTo>
                  <a:lnTo>
                    <a:pt x="219608" y="81381"/>
                  </a:lnTo>
                  <a:lnTo>
                    <a:pt x="219608" y="62471"/>
                  </a:lnTo>
                  <a:close/>
                </a:path>
                <a:path w="219709" h="144145">
                  <a:moveTo>
                    <a:pt x="219608" y="0"/>
                  </a:moveTo>
                  <a:lnTo>
                    <a:pt x="0" y="0"/>
                  </a:lnTo>
                  <a:lnTo>
                    <a:pt x="0" y="18897"/>
                  </a:lnTo>
                  <a:lnTo>
                    <a:pt x="219608" y="18897"/>
                  </a:lnTo>
                  <a:lnTo>
                    <a:pt x="219608" y="0"/>
                  </a:lnTo>
                  <a:close/>
                </a:path>
              </a:pathLst>
            </a:custGeom>
            <a:solidFill>
              <a:srgbClr val="55688B">
                <a:alpha val="35978"/>
              </a:srgbClr>
            </a:solidFill>
          </p:spPr>
          <p:txBody>
            <a:bodyPr wrap="square" lIns="0" tIns="0" rIns="0" bIns="0" rtlCol="0"/>
            <a:lstStyle/>
            <a:p>
              <a:endParaRPr/>
            </a:p>
          </p:txBody>
        </p:sp>
        <p:sp>
          <p:nvSpPr>
            <p:cNvPr id="5" name="object 5"/>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0145AB"/>
            </a:solidFill>
          </p:spPr>
          <p:txBody>
            <a:bodyPr wrap="square" lIns="0" tIns="0" rIns="0" bIns="0" rtlCol="0"/>
            <a:lstStyle/>
            <a:p>
              <a:endParaRPr/>
            </a:p>
          </p:txBody>
        </p:sp>
        <p:sp>
          <p:nvSpPr>
            <p:cNvPr id="6" name="object 6"/>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82C7A5"/>
            </a:solidFill>
          </p:spPr>
          <p:txBody>
            <a:bodyPr wrap="square" lIns="0" tIns="0" rIns="0" bIns="0" rtlCol="0"/>
            <a:lstStyle/>
            <a:p>
              <a:endParaRPr/>
            </a:p>
          </p:txBody>
        </p:sp>
      </p:grpSp>
      <p:sp>
        <p:nvSpPr>
          <p:cNvPr id="7" name="object 7"/>
          <p:cNvSpPr txBox="1"/>
          <p:nvPr/>
        </p:nvSpPr>
        <p:spPr>
          <a:xfrm>
            <a:off x="1370525" y="523371"/>
            <a:ext cx="2186940" cy="299720"/>
          </a:xfrm>
          <a:prstGeom prst="rect">
            <a:avLst/>
          </a:prstGeom>
        </p:spPr>
        <p:txBody>
          <a:bodyPr vert="horz" wrap="square" lIns="0" tIns="12700" rIns="0" bIns="0" rtlCol="0">
            <a:spAutoFit/>
          </a:bodyPr>
          <a:lstStyle/>
          <a:p>
            <a:pPr marL="12700">
              <a:lnSpc>
                <a:spcPct val="100000"/>
              </a:lnSpc>
              <a:spcBef>
                <a:spcPts val="100"/>
              </a:spcBef>
            </a:pPr>
            <a:r>
              <a:rPr sz="1800" spc="170" dirty="0">
                <a:solidFill>
                  <a:srgbClr val="FFFFFF"/>
                </a:solidFill>
                <a:latin typeface="Calibri"/>
                <a:cs typeface="Calibri"/>
              </a:rPr>
              <a:t>Protection</a:t>
            </a:r>
            <a:r>
              <a:rPr sz="1800" spc="80" dirty="0">
                <a:solidFill>
                  <a:srgbClr val="FFFFFF"/>
                </a:solidFill>
                <a:latin typeface="Calibri"/>
                <a:cs typeface="Calibri"/>
              </a:rPr>
              <a:t> </a:t>
            </a:r>
            <a:r>
              <a:rPr sz="1800" spc="185" dirty="0">
                <a:solidFill>
                  <a:srgbClr val="FFFFFF"/>
                </a:solidFill>
                <a:latin typeface="Calibri"/>
                <a:cs typeface="Calibri"/>
              </a:rPr>
              <a:t>Method</a:t>
            </a:r>
            <a:endParaRPr sz="1800">
              <a:latin typeface="Calibri"/>
              <a:cs typeface="Calibri"/>
            </a:endParaRPr>
          </a:p>
        </p:txBody>
      </p:sp>
      <p:sp>
        <p:nvSpPr>
          <p:cNvPr id="8" name="object 8"/>
          <p:cNvSpPr txBox="1"/>
          <p:nvPr/>
        </p:nvSpPr>
        <p:spPr>
          <a:xfrm>
            <a:off x="6296600" y="1960790"/>
            <a:ext cx="2632075" cy="482600"/>
          </a:xfrm>
          <a:prstGeom prst="rect">
            <a:avLst/>
          </a:prstGeom>
        </p:spPr>
        <p:txBody>
          <a:bodyPr vert="horz" wrap="square" lIns="0" tIns="12700" rIns="0" bIns="0" rtlCol="0">
            <a:spAutoFit/>
          </a:bodyPr>
          <a:lstStyle/>
          <a:p>
            <a:pPr marL="12700" marR="5080">
              <a:lnSpc>
                <a:spcPct val="115399"/>
              </a:lnSpc>
              <a:spcBef>
                <a:spcPts val="100"/>
              </a:spcBef>
            </a:pPr>
            <a:r>
              <a:rPr sz="1300" spc="50" dirty="0">
                <a:solidFill>
                  <a:srgbClr val="1B212C"/>
                </a:solidFill>
                <a:latin typeface="Calibri"/>
                <a:cs typeface="Calibri"/>
              </a:rPr>
              <a:t>If </a:t>
            </a:r>
            <a:r>
              <a:rPr sz="1300" spc="125" dirty="0">
                <a:solidFill>
                  <a:srgbClr val="1B212C"/>
                </a:solidFill>
                <a:latin typeface="Calibri"/>
                <a:cs typeface="Calibri"/>
              </a:rPr>
              <a:t>they</a:t>
            </a:r>
            <a:r>
              <a:rPr sz="1300" spc="55" dirty="0">
                <a:solidFill>
                  <a:srgbClr val="1B212C"/>
                </a:solidFill>
                <a:latin typeface="Calibri"/>
                <a:cs typeface="Calibri"/>
              </a:rPr>
              <a:t> </a:t>
            </a:r>
            <a:r>
              <a:rPr sz="1300" spc="60" dirty="0">
                <a:solidFill>
                  <a:srgbClr val="1B212C"/>
                </a:solidFill>
                <a:latin typeface="Calibri"/>
                <a:cs typeface="Calibri"/>
              </a:rPr>
              <a:t>differ,</a:t>
            </a:r>
            <a:r>
              <a:rPr sz="1300" spc="50" dirty="0">
                <a:solidFill>
                  <a:srgbClr val="1B212C"/>
                </a:solidFill>
                <a:latin typeface="Calibri"/>
                <a:cs typeface="Calibri"/>
              </a:rPr>
              <a:t> </a:t>
            </a:r>
            <a:r>
              <a:rPr sz="1300" spc="135" dirty="0">
                <a:solidFill>
                  <a:srgbClr val="1B212C"/>
                </a:solidFill>
                <a:latin typeface="Calibri"/>
                <a:cs typeface="Calibri"/>
              </a:rPr>
              <a:t>a</a:t>
            </a:r>
            <a:r>
              <a:rPr sz="1300" spc="55" dirty="0">
                <a:solidFill>
                  <a:srgbClr val="1B212C"/>
                </a:solidFill>
                <a:latin typeface="Calibri"/>
                <a:cs typeface="Calibri"/>
              </a:rPr>
              <a:t> </a:t>
            </a:r>
            <a:r>
              <a:rPr sz="1300" spc="110" dirty="0">
                <a:solidFill>
                  <a:srgbClr val="1B212C"/>
                </a:solidFill>
                <a:latin typeface="Calibri"/>
                <a:cs typeface="Calibri"/>
              </a:rPr>
              <a:t>security</a:t>
            </a:r>
            <a:r>
              <a:rPr sz="1300" spc="55" dirty="0">
                <a:solidFill>
                  <a:srgbClr val="1B212C"/>
                </a:solidFill>
                <a:latin typeface="Calibri"/>
                <a:cs typeface="Calibri"/>
              </a:rPr>
              <a:t> </a:t>
            </a:r>
            <a:r>
              <a:rPr sz="1300" spc="90" dirty="0">
                <a:solidFill>
                  <a:srgbClr val="1B212C"/>
                </a:solidFill>
                <a:latin typeface="Calibri"/>
                <a:cs typeface="Calibri"/>
              </a:rPr>
              <a:t>violation </a:t>
            </a:r>
            <a:r>
              <a:rPr sz="1300" spc="145" dirty="0">
                <a:solidFill>
                  <a:srgbClr val="1B212C"/>
                </a:solidFill>
                <a:latin typeface="Calibri"/>
                <a:cs typeface="Calibri"/>
              </a:rPr>
              <a:t>has</a:t>
            </a:r>
            <a:r>
              <a:rPr sz="1300" spc="45" dirty="0">
                <a:solidFill>
                  <a:srgbClr val="1B212C"/>
                </a:solidFill>
                <a:latin typeface="Calibri"/>
                <a:cs typeface="Calibri"/>
              </a:rPr>
              <a:t> </a:t>
            </a:r>
            <a:r>
              <a:rPr sz="1300" spc="100" dirty="0">
                <a:solidFill>
                  <a:srgbClr val="1B212C"/>
                </a:solidFill>
                <a:latin typeface="Calibri"/>
                <a:cs typeface="Calibri"/>
              </a:rPr>
              <a:t>occurred.</a:t>
            </a:r>
            <a:endParaRPr sz="1300" dirty="0">
              <a:latin typeface="Calibri"/>
              <a:cs typeface="Calibri"/>
            </a:endParaRPr>
          </a:p>
        </p:txBody>
      </p:sp>
      <p:sp>
        <p:nvSpPr>
          <p:cNvPr id="9" name="object 9"/>
          <p:cNvSpPr txBox="1"/>
          <p:nvPr/>
        </p:nvSpPr>
        <p:spPr>
          <a:xfrm>
            <a:off x="6296600" y="2646591"/>
            <a:ext cx="2548255" cy="1397000"/>
          </a:xfrm>
          <a:prstGeom prst="rect">
            <a:avLst/>
          </a:prstGeom>
        </p:spPr>
        <p:txBody>
          <a:bodyPr vert="horz" wrap="square" lIns="0" tIns="12700" rIns="0" bIns="0" rtlCol="0">
            <a:spAutoFit/>
          </a:bodyPr>
          <a:lstStyle/>
          <a:p>
            <a:pPr marL="12700" marR="5080" indent="46355">
              <a:lnSpc>
                <a:spcPct val="115399"/>
              </a:lnSpc>
              <a:spcBef>
                <a:spcPts val="100"/>
              </a:spcBef>
            </a:pPr>
            <a:r>
              <a:rPr sz="1300" b="1" spc="-35" dirty="0">
                <a:solidFill>
                  <a:srgbClr val="1B212C"/>
                </a:solidFill>
                <a:latin typeface="Verdana"/>
                <a:cs typeface="Verdana"/>
              </a:rPr>
              <a:t>Why</a:t>
            </a:r>
            <a:r>
              <a:rPr sz="1300" b="1" spc="-70" dirty="0">
                <a:solidFill>
                  <a:srgbClr val="1B212C"/>
                </a:solidFill>
                <a:latin typeface="Verdana"/>
                <a:cs typeface="Verdana"/>
              </a:rPr>
              <a:t> </a:t>
            </a:r>
            <a:r>
              <a:rPr sz="1300" b="1" spc="-75" dirty="0">
                <a:solidFill>
                  <a:srgbClr val="1B212C"/>
                </a:solidFill>
                <a:latin typeface="Verdana"/>
                <a:cs typeface="Verdana"/>
              </a:rPr>
              <a:t>are</a:t>
            </a:r>
            <a:r>
              <a:rPr sz="1300" b="1" spc="-70" dirty="0">
                <a:solidFill>
                  <a:srgbClr val="1B212C"/>
                </a:solidFill>
                <a:latin typeface="Verdana"/>
                <a:cs typeface="Verdana"/>
              </a:rPr>
              <a:t> </a:t>
            </a:r>
            <a:r>
              <a:rPr sz="1300" b="1" spc="-50" dirty="0">
                <a:solidFill>
                  <a:srgbClr val="1B212C"/>
                </a:solidFill>
                <a:latin typeface="Verdana"/>
                <a:cs typeface="Verdana"/>
              </a:rPr>
              <a:t>they</a:t>
            </a:r>
            <a:r>
              <a:rPr sz="1300" b="1" spc="-70" dirty="0">
                <a:solidFill>
                  <a:srgbClr val="1B212C"/>
                </a:solidFill>
                <a:latin typeface="Verdana"/>
                <a:cs typeface="Verdana"/>
              </a:rPr>
              <a:t> </a:t>
            </a:r>
            <a:r>
              <a:rPr sz="1300" b="1" spc="-10" dirty="0">
                <a:solidFill>
                  <a:srgbClr val="1B212C"/>
                </a:solidFill>
                <a:latin typeface="Verdana"/>
                <a:cs typeface="Verdana"/>
              </a:rPr>
              <a:t>important? </a:t>
            </a:r>
            <a:r>
              <a:rPr sz="1300" spc="130" dirty="0">
                <a:solidFill>
                  <a:srgbClr val="1B212C"/>
                </a:solidFill>
                <a:latin typeface="Calibri"/>
                <a:cs typeface="Calibri"/>
              </a:rPr>
              <a:t>They</a:t>
            </a:r>
            <a:r>
              <a:rPr sz="1300" spc="55" dirty="0">
                <a:solidFill>
                  <a:srgbClr val="1B212C"/>
                </a:solidFill>
                <a:latin typeface="Calibri"/>
                <a:cs typeface="Calibri"/>
              </a:rPr>
              <a:t> </a:t>
            </a:r>
            <a:r>
              <a:rPr sz="1300" spc="114" dirty="0">
                <a:solidFill>
                  <a:srgbClr val="1B212C"/>
                </a:solidFill>
                <a:latin typeface="Calibri"/>
                <a:cs typeface="Calibri"/>
              </a:rPr>
              <a:t>provide</a:t>
            </a:r>
            <a:r>
              <a:rPr sz="1300" spc="55" dirty="0">
                <a:solidFill>
                  <a:srgbClr val="1B212C"/>
                </a:solidFill>
                <a:latin typeface="Calibri"/>
                <a:cs typeface="Calibri"/>
              </a:rPr>
              <a:t> </a:t>
            </a:r>
            <a:r>
              <a:rPr sz="1300" spc="135" dirty="0">
                <a:solidFill>
                  <a:srgbClr val="1B212C"/>
                </a:solidFill>
                <a:latin typeface="Calibri"/>
                <a:cs typeface="Calibri"/>
              </a:rPr>
              <a:t>a</a:t>
            </a:r>
            <a:r>
              <a:rPr sz="1300" spc="55" dirty="0">
                <a:solidFill>
                  <a:srgbClr val="1B212C"/>
                </a:solidFill>
                <a:latin typeface="Calibri"/>
                <a:cs typeface="Calibri"/>
              </a:rPr>
              <a:t> </a:t>
            </a:r>
            <a:r>
              <a:rPr sz="1300" spc="145" dirty="0">
                <a:solidFill>
                  <a:srgbClr val="1B212C"/>
                </a:solidFill>
                <a:latin typeface="Calibri"/>
                <a:cs typeface="Calibri"/>
              </a:rPr>
              <a:t>simple</a:t>
            </a:r>
            <a:r>
              <a:rPr sz="1300" spc="60" dirty="0">
                <a:solidFill>
                  <a:srgbClr val="1B212C"/>
                </a:solidFill>
                <a:latin typeface="Calibri"/>
                <a:cs typeface="Calibri"/>
              </a:rPr>
              <a:t> </a:t>
            </a:r>
            <a:r>
              <a:rPr sz="1300" spc="75" dirty="0">
                <a:solidFill>
                  <a:srgbClr val="1B212C"/>
                </a:solidFill>
                <a:latin typeface="Calibri"/>
                <a:cs typeface="Calibri"/>
              </a:rPr>
              <a:t>yet </a:t>
            </a:r>
            <a:r>
              <a:rPr sz="1300" spc="95" dirty="0">
                <a:solidFill>
                  <a:srgbClr val="1B212C"/>
                </a:solidFill>
                <a:latin typeface="Calibri"/>
                <a:cs typeface="Calibri"/>
              </a:rPr>
              <a:t>effective</a:t>
            </a:r>
            <a:r>
              <a:rPr sz="1300" spc="55" dirty="0">
                <a:solidFill>
                  <a:srgbClr val="1B212C"/>
                </a:solidFill>
                <a:latin typeface="Calibri"/>
                <a:cs typeface="Calibri"/>
              </a:rPr>
              <a:t> </a:t>
            </a:r>
            <a:r>
              <a:rPr sz="1300" spc="180" dirty="0">
                <a:solidFill>
                  <a:srgbClr val="1B212C"/>
                </a:solidFill>
                <a:latin typeface="Calibri"/>
                <a:cs typeface="Calibri"/>
              </a:rPr>
              <a:t>mechanism</a:t>
            </a:r>
            <a:r>
              <a:rPr sz="1300" spc="60" dirty="0">
                <a:solidFill>
                  <a:srgbClr val="1B212C"/>
                </a:solidFill>
                <a:latin typeface="Calibri"/>
                <a:cs typeface="Calibri"/>
              </a:rPr>
              <a:t> </a:t>
            </a:r>
            <a:r>
              <a:rPr sz="1300" spc="90" dirty="0">
                <a:solidFill>
                  <a:srgbClr val="1B212C"/>
                </a:solidFill>
                <a:latin typeface="Calibri"/>
                <a:cs typeface="Calibri"/>
              </a:rPr>
              <a:t>to</a:t>
            </a:r>
            <a:r>
              <a:rPr sz="1300" spc="55" dirty="0">
                <a:solidFill>
                  <a:srgbClr val="1B212C"/>
                </a:solidFill>
                <a:latin typeface="Calibri"/>
                <a:cs typeface="Calibri"/>
              </a:rPr>
              <a:t> </a:t>
            </a:r>
            <a:r>
              <a:rPr sz="1300" spc="120" dirty="0">
                <a:solidFill>
                  <a:srgbClr val="1B212C"/>
                </a:solidFill>
                <a:latin typeface="Calibri"/>
                <a:cs typeface="Calibri"/>
              </a:rPr>
              <a:t>detect </a:t>
            </a:r>
            <a:r>
              <a:rPr sz="1300" spc="125" dirty="0">
                <a:solidFill>
                  <a:srgbClr val="1B212C"/>
                </a:solidFill>
                <a:latin typeface="Calibri"/>
                <a:cs typeface="Calibri"/>
              </a:rPr>
              <a:t>stack-</a:t>
            </a:r>
            <a:r>
              <a:rPr sz="1300" spc="145" dirty="0">
                <a:solidFill>
                  <a:srgbClr val="1B212C"/>
                </a:solidFill>
                <a:latin typeface="Calibri"/>
                <a:cs typeface="Calibri"/>
              </a:rPr>
              <a:t>based</a:t>
            </a:r>
            <a:r>
              <a:rPr sz="1300" spc="65" dirty="0">
                <a:solidFill>
                  <a:srgbClr val="1B212C"/>
                </a:solidFill>
                <a:latin typeface="Calibri"/>
                <a:cs typeface="Calibri"/>
              </a:rPr>
              <a:t> </a:t>
            </a:r>
            <a:r>
              <a:rPr sz="1300" spc="105" dirty="0">
                <a:solidFill>
                  <a:srgbClr val="1B212C"/>
                </a:solidFill>
                <a:latin typeface="Calibri"/>
                <a:cs typeface="Calibri"/>
              </a:rPr>
              <a:t>buffer</a:t>
            </a:r>
            <a:r>
              <a:rPr sz="1300" spc="70" dirty="0">
                <a:solidFill>
                  <a:srgbClr val="1B212C"/>
                </a:solidFill>
                <a:latin typeface="Calibri"/>
                <a:cs typeface="Calibri"/>
              </a:rPr>
              <a:t> </a:t>
            </a:r>
            <a:r>
              <a:rPr sz="1300" spc="85" dirty="0">
                <a:solidFill>
                  <a:srgbClr val="1B212C"/>
                </a:solidFill>
                <a:latin typeface="Calibri"/>
                <a:cs typeface="Calibri"/>
              </a:rPr>
              <a:t>overﬂows, </a:t>
            </a:r>
            <a:r>
              <a:rPr sz="1300" spc="160" dirty="0">
                <a:solidFill>
                  <a:srgbClr val="1B212C"/>
                </a:solidFill>
                <a:latin typeface="Calibri"/>
                <a:cs typeface="Calibri"/>
              </a:rPr>
              <a:t>which</a:t>
            </a:r>
            <a:r>
              <a:rPr sz="1300" spc="60" dirty="0">
                <a:solidFill>
                  <a:srgbClr val="1B212C"/>
                </a:solidFill>
                <a:latin typeface="Calibri"/>
                <a:cs typeface="Calibri"/>
              </a:rPr>
              <a:t> </a:t>
            </a:r>
            <a:r>
              <a:rPr sz="1300" spc="100" dirty="0">
                <a:solidFill>
                  <a:srgbClr val="1B212C"/>
                </a:solidFill>
                <a:latin typeface="Calibri"/>
                <a:cs typeface="Calibri"/>
              </a:rPr>
              <a:t>are</a:t>
            </a:r>
            <a:r>
              <a:rPr sz="1300" spc="60" dirty="0">
                <a:solidFill>
                  <a:srgbClr val="1B212C"/>
                </a:solidFill>
                <a:latin typeface="Calibri"/>
                <a:cs typeface="Calibri"/>
              </a:rPr>
              <a:t> </a:t>
            </a:r>
            <a:r>
              <a:rPr sz="1300" spc="210" dirty="0">
                <a:solidFill>
                  <a:srgbClr val="1B212C"/>
                </a:solidFill>
                <a:latin typeface="Calibri"/>
                <a:cs typeface="Calibri"/>
              </a:rPr>
              <a:t>common</a:t>
            </a:r>
            <a:r>
              <a:rPr sz="1300" spc="60" dirty="0">
                <a:solidFill>
                  <a:srgbClr val="1B212C"/>
                </a:solidFill>
                <a:latin typeface="Calibri"/>
                <a:cs typeface="Calibri"/>
              </a:rPr>
              <a:t> </a:t>
            </a:r>
            <a:r>
              <a:rPr sz="1300" spc="114" dirty="0">
                <a:solidFill>
                  <a:srgbClr val="1B212C"/>
                </a:solidFill>
                <a:latin typeface="Calibri"/>
                <a:cs typeface="Calibri"/>
              </a:rPr>
              <a:t>attack </a:t>
            </a:r>
            <a:r>
              <a:rPr sz="1300" spc="80" dirty="0">
                <a:solidFill>
                  <a:srgbClr val="1B212C"/>
                </a:solidFill>
                <a:latin typeface="Calibri"/>
                <a:cs typeface="Calibri"/>
              </a:rPr>
              <a:t>vectors.</a:t>
            </a:r>
            <a:endParaRPr sz="1300" dirty="0">
              <a:latin typeface="Calibri"/>
              <a:cs typeface="Calibri"/>
            </a:endParaRPr>
          </a:p>
        </p:txBody>
      </p:sp>
      <p:grpSp>
        <p:nvGrpSpPr>
          <p:cNvPr id="10" name="object 10"/>
          <p:cNvGrpSpPr/>
          <p:nvPr/>
        </p:nvGrpSpPr>
        <p:grpSpPr>
          <a:xfrm>
            <a:off x="3368923" y="1725620"/>
            <a:ext cx="2406650" cy="1996439"/>
            <a:chOff x="3368923" y="1725620"/>
            <a:chExt cx="2406650" cy="1996439"/>
          </a:xfrm>
        </p:grpSpPr>
        <p:sp>
          <p:nvSpPr>
            <p:cNvPr id="11" name="object 11"/>
            <p:cNvSpPr/>
            <p:nvPr/>
          </p:nvSpPr>
          <p:spPr>
            <a:xfrm>
              <a:off x="4274756" y="3196192"/>
              <a:ext cx="657225" cy="495934"/>
            </a:xfrm>
            <a:custGeom>
              <a:avLst/>
              <a:gdLst/>
              <a:ahLst/>
              <a:cxnLst/>
              <a:rect l="l" t="t" r="r" b="b"/>
              <a:pathLst>
                <a:path w="657225" h="495935">
                  <a:moveTo>
                    <a:pt x="656755" y="495683"/>
                  </a:moveTo>
                  <a:lnTo>
                    <a:pt x="0" y="495683"/>
                  </a:lnTo>
                  <a:lnTo>
                    <a:pt x="123920" y="0"/>
                  </a:lnTo>
                  <a:lnTo>
                    <a:pt x="532834" y="0"/>
                  </a:lnTo>
                  <a:lnTo>
                    <a:pt x="656755" y="495683"/>
                  </a:lnTo>
                  <a:close/>
                </a:path>
              </a:pathLst>
            </a:custGeom>
            <a:solidFill>
              <a:srgbClr val="E7E7E7"/>
            </a:solidFill>
          </p:spPr>
          <p:txBody>
            <a:bodyPr wrap="square" lIns="0" tIns="0" rIns="0" bIns="0" rtlCol="0"/>
            <a:lstStyle/>
            <a:p>
              <a:endParaRPr/>
            </a:p>
          </p:txBody>
        </p:sp>
        <p:sp>
          <p:nvSpPr>
            <p:cNvPr id="12" name="object 12"/>
            <p:cNvSpPr/>
            <p:nvPr/>
          </p:nvSpPr>
          <p:spPr>
            <a:xfrm>
              <a:off x="4213415" y="3238169"/>
              <a:ext cx="407670" cy="454025"/>
            </a:xfrm>
            <a:custGeom>
              <a:avLst/>
              <a:gdLst/>
              <a:ahLst/>
              <a:cxnLst/>
              <a:rect l="l" t="t" r="r" b="b"/>
              <a:pathLst>
                <a:path w="407670" h="454025">
                  <a:moveTo>
                    <a:pt x="113665" y="453313"/>
                  </a:moveTo>
                  <a:lnTo>
                    <a:pt x="112026" y="0"/>
                  </a:lnTo>
                  <a:lnTo>
                    <a:pt x="0" y="453313"/>
                  </a:lnTo>
                  <a:lnTo>
                    <a:pt x="113665" y="453313"/>
                  </a:lnTo>
                  <a:close/>
                </a:path>
                <a:path w="407670" h="454025">
                  <a:moveTo>
                    <a:pt x="407581" y="139"/>
                  </a:moveTo>
                  <a:lnTo>
                    <a:pt x="129362" y="139"/>
                  </a:lnTo>
                  <a:lnTo>
                    <a:pt x="138417" y="453440"/>
                  </a:lnTo>
                  <a:lnTo>
                    <a:pt x="407581" y="139"/>
                  </a:lnTo>
                  <a:close/>
                </a:path>
              </a:pathLst>
            </a:custGeom>
            <a:solidFill>
              <a:srgbClr val="CCCCCC"/>
            </a:solidFill>
          </p:spPr>
          <p:txBody>
            <a:bodyPr wrap="square" lIns="0" tIns="0" rIns="0" bIns="0" rtlCol="0"/>
            <a:lstStyle/>
            <a:p>
              <a:endParaRPr/>
            </a:p>
          </p:txBody>
        </p:sp>
        <p:sp>
          <p:nvSpPr>
            <p:cNvPr id="13" name="object 13"/>
            <p:cNvSpPr/>
            <p:nvPr/>
          </p:nvSpPr>
          <p:spPr>
            <a:xfrm>
              <a:off x="4151159" y="3682272"/>
              <a:ext cx="842010" cy="34290"/>
            </a:xfrm>
            <a:custGeom>
              <a:avLst/>
              <a:gdLst/>
              <a:ahLst/>
              <a:cxnLst/>
              <a:rect l="l" t="t" r="r" b="b"/>
              <a:pathLst>
                <a:path w="842010" h="34289">
                  <a:moveTo>
                    <a:pt x="834119" y="34076"/>
                  </a:moveTo>
                  <a:lnTo>
                    <a:pt x="12519" y="34076"/>
                  </a:lnTo>
                  <a:lnTo>
                    <a:pt x="8185" y="32281"/>
                  </a:lnTo>
                  <a:lnTo>
                    <a:pt x="1795" y="25890"/>
                  </a:lnTo>
                  <a:lnTo>
                    <a:pt x="0" y="21557"/>
                  </a:lnTo>
                  <a:lnTo>
                    <a:pt x="0" y="7628"/>
                  </a:lnTo>
                  <a:lnTo>
                    <a:pt x="7628" y="0"/>
                  </a:lnTo>
                  <a:lnTo>
                    <a:pt x="834119" y="0"/>
                  </a:lnTo>
                  <a:lnTo>
                    <a:pt x="841747" y="7628"/>
                  </a:lnTo>
                  <a:lnTo>
                    <a:pt x="841747" y="17038"/>
                  </a:lnTo>
                  <a:lnTo>
                    <a:pt x="841747" y="26448"/>
                  </a:lnTo>
                  <a:lnTo>
                    <a:pt x="834119" y="34076"/>
                  </a:lnTo>
                  <a:close/>
                </a:path>
              </a:pathLst>
            </a:custGeom>
            <a:solidFill>
              <a:srgbClr val="FFFFFF"/>
            </a:solidFill>
          </p:spPr>
          <p:txBody>
            <a:bodyPr wrap="square" lIns="0" tIns="0" rIns="0" bIns="0" rtlCol="0"/>
            <a:lstStyle/>
            <a:p>
              <a:endParaRPr/>
            </a:p>
          </p:txBody>
        </p:sp>
        <p:sp>
          <p:nvSpPr>
            <p:cNvPr id="14" name="object 14"/>
            <p:cNvSpPr/>
            <p:nvPr/>
          </p:nvSpPr>
          <p:spPr>
            <a:xfrm>
              <a:off x="4144281" y="3687978"/>
              <a:ext cx="855980" cy="34290"/>
            </a:xfrm>
            <a:custGeom>
              <a:avLst/>
              <a:gdLst/>
              <a:ahLst/>
              <a:cxnLst/>
              <a:rect l="l" t="t" r="r" b="b"/>
              <a:pathLst>
                <a:path w="855979" h="34289">
                  <a:moveTo>
                    <a:pt x="847884" y="34076"/>
                  </a:moveTo>
                  <a:lnTo>
                    <a:pt x="12519" y="34076"/>
                  </a:lnTo>
                  <a:lnTo>
                    <a:pt x="8185" y="32281"/>
                  </a:lnTo>
                  <a:lnTo>
                    <a:pt x="1794" y="25891"/>
                  </a:lnTo>
                  <a:lnTo>
                    <a:pt x="0" y="21557"/>
                  </a:lnTo>
                  <a:lnTo>
                    <a:pt x="0" y="7628"/>
                  </a:lnTo>
                  <a:lnTo>
                    <a:pt x="7628" y="0"/>
                  </a:lnTo>
                  <a:lnTo>
                    <a:pt x="847884" y="0"/>
                  </a:lnTo>
                  <a:lnTo>
                    <a:pt x="855512" y="7628"/>
                  </a:lnTo>
                  <a:lnTo>
                    <a:pt x="855512" y="17038"/>
                  </a:lnTo>
                  <a:lnTo>
                    <a:pt x="855512" y="26448"/>
                  </a:lnTo>
                  <a:lnTo>
                    <a:pt x="847884" y="34076"/>
                  </a:lnTo>
                  <a:close/>
                </a:path>
              </a:pathLst>
            </a:custGeom>
            <a:solidFill>
              <a:srgbClr val="D9D9D9"/>
            </a:solidFill>
          </p:spPr>
          <p:txBody>
            <a:bodyPr wrap="square" lIns="0" tIns="0" rIns="0" bIns="0" rtlCol="0"/>
            <a:lstStyle/>
            <a:p>
              <a:endParaRPr/>
            </a:p>
          </p:txBody>
        </p:sp>
        <p:sp>
          <p:nvSpPr>
            <p:cNvPr id="15" name="object 15"/>
            <p:cNvSpPr/>
            <p:nvPr/>
          </p:nvSpPr>
          <p:spPr>
            <a:xfrm>
              <a:off x="3368916" y="1738210"/>
              <a:ext cx="2406650" cy="1944370"/>
            </a:xfrm>
            <a:custGeom>
              <a:avLst/>
              <a:gdLst/>
              <a:ahLst/>
              <a:cxnLst/>
              <a:rect l="l" t="t" r="r" b="b"/>
              <a:pathLst>
                <a:path w="2406650" h="1944370">
                  <a:moveTo>
                    <a:pt x="2406154" y="20815"/>
                  </a:moveTo>
                  <a:lnTo>
                    <a:pt x="2403170" y="13614"/>
                  </a:lnTo>
                  <a:lnTo>
                    <a:pt x="2392540" y="2984"/>
                  </a:lnTo>
                  <a:lnTo>
                    <a:pt x="2385339" y="0"/>
                  </a:lnTo>
                  <a:lnTo>
                    <a:pt x="28333" y="0"/>
                  </a:lnTo>
                  <a:lnTo>
                    <a:pt x="17310" y="2222"/>
                  </a:lnTo>
                  <a:lnTo>
                    <a:pt x="8305" y="8293"/>
                  </a:lnTo>
                  <a:lnTo>
                    <a:pt x="2222" y="17297"/>
                  </a:lnTo>
                  <a:lnTo>
                    <a:pt x="0" y="28333"/>
                  </a:lnTo>
                  <a:lnTo>
                    <a:pt x="0" y="1477098"/>
                  </a:lnTo>
                  <a:lnTo>
                    <a:pt x="2222" y="1488135"/>
                  </a:lnTo>
                  <a:lnTo>
                    <a:pt x="8305" y="1497139"/>
                  </a:lnTo>
                  <a:lnTo>
                    <a:pt x="17310" y="1503210"/>
                  </a:lnTo>
                  <a:lnTo>
                    <a:pt x="28333" y="1505432"/>
                  </a:lnTo>
                  <a:lnTo>
                    <a:pt x="955141" y="1505432"/>
                  </a:lnTo>
                  <a:lnTo>
                    <a:pt x="955141" y="1944154"/>
                  </a:lnTo>
                  <a:lnTo>
                    <a:pt x="984961" y="1944154"/>
                  </a:lnTo>
                  <a:lnTo>
                    <a:pt x="984961" y="1505432"/>
                  </a:lnTo>
                  <a:lnTo>
                    <a:pt x="2377821" y="1505432"/>
                  </a:lnTo>
                  <a:lnTo>
                    <a:pt x="2388857" y="1503210"/>
                  </a:lnTo>
                  <a:lnTo>
                    <a:pt x="2397861" y="1497139"/>
                  </a:lnTo>
                  <a:lnTo>
                    <a:pt x="2403932" y="1488135"/>
                  </a:lnTo>
                  <a:lnTo>
                    <a:pt x="2406154" y="1477098"/>
                  </a:lnTo>
                  <a:lnTo>
                    <a:pt x="2406154" y="20815"/>
                  </a:lnTo>
                  <a:close/>
                </a:path>
              </a:pathLst>
            </a:custGeom>
            <a:solidFill>
              <a:srgbClr val="CCCCCC"/>
            </a:solidFill>
          </p:spPr>
          <p:txBody>
            <a:bodyPr wrap="square" lIns="0" tIns="0" rIns="0" bIns="0" rtlCol="0"/>
            <a:lstStyle/>
            <a:p>
              <a:endParaRPr/>
            </a:p>
          </p:txBody>
        </p:sp>
        <p:sp>
          <p:nvSpPr>
            <p:cNvPr id="16" name="object 16"/>
            <p:cNvSpPr/>
            <p:nvPr/>
          </p:nvSpPr>
          <p:spPr>
            <a:xfrm>
              <a:off x="3368923" y="1725620"/>
              <a:ext cx="2406650" cy="1505585"/>
            </a:xfrm>
            <a:custGeom>
              <a:avLst/>
              <a:gdLst/>
              <a:ahLst/>
              <a:cxnLst/>
              <a:rect l="l" t="t" r="r" b="b"/>
              <a:pathLst>
                <a:path w="2406650" h="1505585">
                  <a:moveTo>
                    <a:pt x="2379600" y="1505435"/>
                  </a:moveTo>
                  <a:lnTo>
                    <a:pt x="26555" y="1505435"/>
                  </a:lnTo>
                  <a:lnTo>
                    <a:pt x="16219" y="1503348"/>
                  </a:lnTo>
                  <a:lnTo>
                    <a:pt x="7778" y="1497657"/>
                  </a:lnTo>
                  <a:lnTo>
                    <a:pt x="2086" y="1489216"/>
                  </a:lnTo>
                  <a:lnTo>
                    <a:pt x="0" y="1478879"/>
                  </a:lnTo>
                  <a:lnTo>
                    <a:pt x="0" y="26555"/>
                  </a:lnTo>
                  <a:lnTo>
                    <a:pt x="2086" y="16219"/>
                  </a:lnTo>
                  <a:lnTo>
                    <a:pt x="7778" y="7778"/>
                  </a:lnTo>
                  <a:lnTo>
                    <a:pt x="16219" y="2086"/>
                  </a:lnTo>
                  <a:lnTo>
                    <a:pt x="26555" y="0"/>
                  </a:lnTo>
                  <a:lnTo>
                    <a:pt x="2386644" y="0"/>
                  </a:lnTo>
                  <a:lnTo>
                    <a:pt x="2393398" y="2797"/>
                  </a:lnTo>
                  <a:lnTo>
                    <a:pt x="2398378" y="7777"/>
                  </a:lnTo>
                  <a:lnTo>
                    <a:pt x="2403358" y="12758"/>
                  </a:lnTo>
                  <a:lnTo>
                    <a:pt x="2406156" y="19512"/>
                  </a:lnTo>
                  <a:lnTo>
                    <a:pt x="2406156" y="1478879"/>
                  </a:lnTo>
                  <a:lnTo>
                    <a:pt x="2404070" y="1489216"/>
                  </a:lnTo>
                  <a:lnTo>
                    <a:pt x="2398378" y="1497657"/>
                  </a:lnTo>
                  <a:lnTo>
                    <a:pt x="2389937" y="1503348"/>
                  </a:lnTo>
                  <a:lnTo>
                    <a:pt x="2379600" y="1505435"/>
                  </a:lnTo>
                  <a:close/>
                </a:path>
              </a:pathLst>
            </a:custGeom>
            <a:solidFill>
              <a:srgbClr val="EEEEEE"/>
            </a:solidFill>
          </p:spPr>
          <p:txBody>
            <a:bodyPr wrap="square" lIns="0" tIns="0" rIns="0" bIns="0" rtlCol="0"/>
            <a:lstStyle/>
            <a:p>
              <a:endParaRPr/>
            </a:p>
          </p:txBody>
        </p:sp>
        <p:pic>
          <p:nvPicPr>
            <p:cNvPr id="17" name="object 17"/>
            <p:cNvPicPr/>
            <p:nvPr/>
          </p:nvPicPr>
          <p:blipFill>
            <a:blip r:embed="rId2" cstate="print"/>
            <a:stretch>
              <a:fillRect/>
            </a:stretch>
          </p:blipFill>
          <p:spPr>
            <a:xfrm>
              <a:off x="3382200" y="1725624"/>
              <a:ext cx="2379599" cy="1355699"/>
            </a:xfrm>
            <a:prstGeom prst="rect">
              <a:avLst/>
            </a:prstGeom>
          </p:spPr>
        </p:pic>
      </p:grpSp>
      <p:sp>
        <p:nvSpPr>
          <p:cNvPr id="18" name="object 18"/>
          <p:cNvSpPr txBox="1"/>
          <p:nvPr/>
        </p:nvSpPr>
        <p:spPr>
          <a:xfrm>
            <a:off x="387675" y="1477831"/>
            <a:ext cx="2800985" cy="1420495"/>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800" spc="-25" dirty="0">
                <a:solidFill>
                  <a:srgbClr val="FFFFFF"/>
                </a:solidFill>
                <a:latin typeface="Calibri"/>
                <a:cs typeface="Calibri"/>
              </a:rPr>
              <a:t>2.</a:t>
            </a:r>
            <a:r>
              <a:rPr sz="1800" dirty="0">
                <a:solidFill>
                  <a:srgbClr val="FFFFFF"/>
                </a:solidFill>
                <a:latin typeface="Calibri"/>
                <a:cs typeface="Calibri"/>
              </a:rPr>
              <a:t>	</a:t>
            </a:r>
            <a:r>
              <a:rPr sz="1800" spc="235" dirty="0">
                <a:solidFill>
                  <a:srgbClr val="FFFFFF"/>
                </a:solidFill>
                <a:latin typeface="Calibri"/>
                <a:cs typeface="Calibri"/>
              </a:rPr>
              <a:t>Shadow</a:t>
            </a:r>
            <a:r>
              <a:rPr sz="1800" spc="80" dirty="0">
                <a:solidFill>
                  <a:srgbClr val="FFFFFF"/>
                </a:solidFill>
                <a:latin typeface="Calibri"/>
                <a:cs typeface="Calibri"/>
              </a:rPr>
              <a:t> </a:t>
            </a:r>
            <a:r>
              <a:rPr sz="1800" spc="150" dirty="0">
                <a:solidFill>
                  <a:srgbClr val="FFFFFF"/>
                </a:solidFill>
                <a:latin typeface="Calibri"/>
                <a:cs typeface="Calibri"/>
              </a:rPr>
              <a:t>Stacks:</a:t>
            </a:r>
            <a:endParaRPr sz="1800" dirty="0">
              <a:latin typeface="Calibri"/>
              <a:cs typeface="Calibri"/>
            </a:endParaRPr>
          </a:p>
          <a:p>
            <a:pPr marL="44450">
              <a:lnSpc>
                <a:spcPct val="100000"/>
              </a:lnSpc>
              <a:spcBef>
                <a:spcPts val="1880"/>
              </a:spcBef>
            </a:pPr>
            <a:r>
              <a:rPr sz="1300" b="1" spc="-20" dirty="0">
                <a:solidFill>
                  <a:srgbClr val="FFFFFF"/>
                </a:solidFill>
                <a:latin typeface="Verdana"/>
                <a:cs typeface="Verdana"/>
              </a:rPr>
              <a:t>What</a:t>
            </a:r>
            <a:r>
              <a:rPr sz="1300" b="1" spc="-75" dirty="0">
                <a:solidFill>
                  <a:srgbClr val="FFFFFF"/>
                </a:solidFill>
                <a:latin typeface="Verdana"/>
                <a:cs typeface="Verdana"/>
              </a:rPr>
              <a:t> are</a:t>
            </a:r>
            <a:r>
              <a:rPr sz="1300" b="1" spc="-70" dirty="0">
                <a:solidFill>
                  <a:srgbClr val="FFFFFF"/>
                </a:solidFill>
                <a:latin typeface="Verdana"/>
                <a:cs typeface="Verdana"/>
              </a:rPr>
              <a:t> </a:t>
            </a:r>
            <a:r>
              <a:rPr sz="1300" b="1" spc="-20" dirty="0">
                <a:solidFill>
                  <a:srgbClr val="FFFFFF"/>
                </a:solidFill>
                <a:latin typeface="Verdana"/>
                <a:cs typeface="Verdana"/>
              </a:rPr>
              <a:t>they?</a:t>
            </a:r>
            <a:endParaRPr sz="1300" dirty="0">
              <a:latin typeface="Verdana"/>
              <a:cs typeface="Verdana"/>
            </a:endParaRPr>
          </a:p>
          <a:p>
            <a:pPr marL="12700" marR="5080">
              <a:lnSpc>
                <a:spcPct val="114999"/>
              </a:lnSpc>
            </a:pPr>
            <a:r>
              <a:rPr sz="1300" spc="180" dirty="0">
                <a:solidFill>
                  <a:srgbClr val="FFFFFF"/>
                </a:solidFill>
                <a:latin typeface="Calibri"/>
                <a:cs typeface="Calibri"/>
              </a:rPr>
              <a:t>A</a:t>
            </a:r>
            <a:r>
              <a:rPr sz="1300" spc="45" dirty="0">
                <a:solidFill>
                  <a:srgbClr val="FFFFFF"/>
                </a:solidFill>
                <a:latin typeface="Calibri"/>
                <a:cs typeface="Calibri"/>
              </a:rPr>
              <a:t> </a:t>
            </a:r>
            <a:r>
              <a:rPr sz="1300" spc="160" dirty="0">
                <a:solidFill>
                  <a:srgbClr val="FFFFFF"/>
                </a:solidFill>
                <a:latin typeface="Calibri"/>
                <a:cs typeface="Calibri"/>
              </a:rPr>
              <a:t>shadow</a:t>
            </a:r>
            <a:r>
              <a:rPr sz="1300" spc="45" dirty="0">
                <a:solidFill>
                  <a:srgbClr val="FFFFFF"/>
                </a:solidFill>
                <a:latin typeface="Calibri"/>
                <a:cs typeface="Calibri"/>
              </a:rPr>
              <a:t> </a:t>
            </a:r>
            <a:r>
              <a:rPr sz="1300" spc="140" dirty="0">
                <a:solidFill>
                  <a:srgbClr val="FFFFFF"/>
                </a:solidFill>
                <a:latin typeface="Calibri"/>
                <a:cs typeface="Calibri"/>
              </a:rPr>
              <a:t>stack</a:t>
            </a:r>
            <a:r>
              <a:rPr sz="1300" spc="45" dirty="0">
                <a:solidFill>
                  <a:srgbClr val="FFFFFF"/>
                </a:solidFill>
                <a:latin typeface="Calibri"/>
                <a:cs typeface="Calibri"/>
              </a:rPr>
              <a:t> </a:t>
            </a:r>
            <a:r>
              <a:rPr sz="1300" spc="85" dirty="0">
                <a:solidFill>
                  <a:srgbClr val="FFFFFF"/>
                </a:solidFill>
                <a:latin typeface="Calibri"/>
                <a:cs typeface="Calibri"/>
              </a:rPr>
              <a:t>is</a:t>
            </a:r>
            <a:r>
              <a:rPr sz="1300" spc="50" dirty="0">
                <a:solidFill>
                  <a:srgbClr val="FFFFFF"/>
                </a:solidFill>
                <a:latin typeface="Calibri"/>
                <a:cs typeface="Calibri"/>
              </a:rPr>
              <a:t> </a:t>
            </a:r>
            <a:r>
              <a:rPr sz="1300" spc="135" dirty="0">
                <a:solidFill>
                  <a:srgbClr val="FFFFFF"/>
                </a:solidFill>
                <a:latin typeface="Calibri"/>
                <a:cs typeface="Calibri"/>
              </a:rPr>
              <a:t>a</a:t>
            </a:r>
            <a:r>
              <a:rPr sz="1300" spc="45" dirty="0">
                <a:solidFill>
                  <a:srgbClr val="FFFFFF"/>
                </a:solidFill>
                <a:latin typeface="Calibri"/>
                <a:cs typeface="Calibri"/>
              </a:rPr>
              <a:t> </a:t>
            </a:r>
            <a:r>
              <a:rPr sz="1300" spc="80" dirty="0">
                <a:solidFill>
                  <a:srgbClr val="FFFFFF"/>
                </a:solidFill>
                <a:latin typeface="Calibri"/>
                <a:cs typeface="Calibri"/>
              </a:rPr>
              <a:t>separate, </a:t>
            </a:r>
            <a:r>
              <a:rPr sz="1300" spc="125" dirty="0">
                <a:solidFill>
                  <a:srgbClr val="FFFFFF"/>
                </a:solidFill>
                <a:latin typeface="Calibri"/>
                <a:cs typeface="Calibri"/>
              </a:rPr>
              <a:t>protected</a:t>
            </a:r>
            <a:r>
              <a:rPr sz="1300" spc="50" dirty="0">
                <a:solidFill>
                  <a:srgbClr val="FFFFFF"/>
                </a:solidFill>
                <a:latin typeface="Calibri"/>
                <a:cs typeface="Calibri"/>
              </a:rPr>
              <a:t> </a:t>
            </a:r>
            <a:r>
              <a:rPr sz="1300" spc="140" dirty="0">
                <a:solidFill>
                  <a:srgbClr val="FFFFFF"/>
                </a:solidFill>
                <a:latin typeface="Calibri"/>
                <a:cs typeface="Calibri"/>
              </a:rPr>
              <a:t>stack</a:t>
            </a:r>
            <a:r>
              <a:rPr sz="1300" spc="50" dirty="0">
                <a:solidFill>
                  <a:srgbClr val="FFFFFF"/>
                </a:solidFill>
                <a:latin typeface="Calibri"/>
                <a:cs typeface="Calibri"/>
              </a:rPr>
              <a:t> </a:t>
            </a:r>
            <a:r>
              <a:rPr sz="1300" spc="125" dirty="0">
                <a:solidFill>
                  <a:srgbClr val="FFFFFF"/>
                </a:solidFill>
                <a:latin typeface="Calibri"/>
                <a:cs typeface="Calibri"/>
              </a:rPr>
              <a:t>that</a:t>
            </a:r>
            <a:r>
              <a:rPr sz="1300" spc="50" dirty="0">
                <a:solidFill>
                  <a:srgbClr val="FFFFFF"/>
                </a:solidFill>
                <a:latin typeface="Calibri"/>
                <a:cs typeface="Calibri"/>
              </a:rPr>
              <a:t> </a:t>
            </a:r>
            <a:r>
              <a:rPr sz="1300" spc="100" dirty="0">
                <a:solidFill>
                  <a:srgbClr val="FFFFFF"/>
                </a:solidFill>
                <a:latin typeface="Calibri"/>
                <a:cs typeface="Calibri"/>
              </a:rPr>
              <a:t>stores</a:t>
            </a:r>
            <a:r>
              <a:rPr sz="1300" spc="55" dirty="0">
                <a:solidFill>
                  <a:srgbClr val="FFFFFF"/>
                </a:solidFill>
                <a:latin typeface="Calibri"/>
                <a:cs typeface="Calibri"/>
              </a:rPr>
              <a:t> </a:t>
            </a:r>
            <a:r>
              <a:rPr sz="1300" spc="100" dirty="0">
                <a:solidFill>
                  <a:srgbClr val="FFFFFF"/>
                </a:solidFill>
                <a:latin typeface="Calibri"/>
                <a:cs typeface="Calibri"/>
              </a:rPr>
              <a:t>return addresses.</a:t>
            </a:r>
            <a:endParaRPr sz="1300" dirty="0">
              <a:latin typeface="Calibri"/>
              <a:cs typeface="Calibri"/>
            </a:endParaRPr>
          </a:p>
        </p:txBody>
      </p:sp>
      <p:sp>
        <p:nvSpPr>
          <p:cNvPr id="19" name="object 19"/>
          <p:cNvSpPr txBox="1"/>
          <p:nvPr/>
        </p:nvSpPr>
        <p:spPr>
          <a:xfrm>
            <a:off x="387675" y="3100742"/>
            <a:ext cx="2934970" cy="1848485"/>
          </a:xfrm>
          <a:prstGeom prst="rect">
            <a:avLst/>
          </a:prstGeom>
        </p:spPr>
        <p:txBody>
          <a:bodyPr vert="horz" wrap="square" lIns="0" tIns="42544" rIns="0" bIns="0" rtlCol="0">
            <a:spAutoFit/>
          </a:bodyPr>
          <a:lstStyle/>
          <a:p>
            <a:pPr marL="12700">
              <a:lnSpc>
                <a:spcPct val="100000"/>
              </a:lnSpc>
              <a:spcBef>
                <a:spcPts val="334"/>
              </a:spcBef>
            </a:pPr>
            <a:r>
              <a:rPr sz="1300" b="1" spc="-60" dirty="0">
                <a:solidFill>
                  <a:srgbClr val="FFFFFF"/>
                </a:solidFill>
                <a:latin typeface="Verdana"/>
                <a:cs typeface="Verdana"/>
              </a:rPr>
              <a:t>How</a:t>
            </a:r>
            <a:r>
              <a:rPr sz="1300" b="1" spc="-75" dirty="0">
                <a:solidFill>
                  <a:srgbClr val="FFFFFF"/>
                </a:solidFill>
                <a:latin typeface="Verdana"/>
                <a:cs typeface="Verdana"/>
              </a:rPr>
              <a:t> </a:t>
            </a:r>
            <a:r>
              <a:rPr sz="1300" b="1" spc="-30" dirty="0">
                <a:solidFill>
                  <a:srgbClr val="FFFFFF"/>
                </a:solidFill>
                <a:latin typeface="Verdana"/>
                <a:cs typeface="Verdana"/>
              </a:rPr>
              <a:t>do</a:t>
            </a:r>
            <a:r>
              <a:rPr sz="1300" b="1" spc="-70" dirty="0">
                <a:solidFill>
                  <a:srgbClr val="FFFFFF"/>
                </a:solidFill>
                <a:latin typeface="Verdana"/>
                <a:cs typeface="Verdana"/>
              </a:rPr>
              <a:t> </a:t>
            </a:r>
            <a:r>
              <a:rPr sz="1300" b="1" spc="-50" dirty="0">
                <a:solidFill>
                  <a:srgbClr val="FFFFFF"/>
                </a:solidFill>
                <a:latin typeface="Verdana"/>
                <a:cs typeface="Verdana"/>
              </a:rPr>
              <a:t>they</a:t>
            </a:r>
            <a:r>
              <a:rPr sz="1300" b="1" spc="-70" dirty="0">
                <a:solidFill>
                  <a:srgbClr val="FFFFFF"/>
                </a:solidFill>
                <a:latin typeface="Verdana"/>
                <a:cs typeface="Verdana"/>
              </a:rPr>
              <a:t> </a:t>
            </a:r>
            <a:r>
              <a:rPr sz="1300" b="1" spc="-20" dirty="0">
                <a:solidFill>
                  <a:srgbClr val="FFFFFF"/>
                </a:solidFill>
                <a:latin typeface="Verdana"/>
                <a:cs typeface="Verdana"/>
              </a:rPr>
              <a:t>work?</a:t>
            </a:r>
            <a:endParaRPr sz="1300" dirty="0">
              <a:latin typeface="Verdana"/>
              <a:cs typeface="Verdana"/>
            </a:endParaRPr>
          </a:p>
          <a:p>
            <a:pPr marL="12700" marR="5080">
              <a:lnSpc>
                <a:spcPct val="114999"/>
              </a:lnSpc>
            </a:pPr>
            <a:r>
              <a:rPr sz="1300" spc="125" dirty="0">
                <a:solidFill>
                  <a:srgbClr val="FFFFFF"/>
                </a:solidFill>
                <a:latin typeface="Calibri"/>
                <a:cs typeface="Calibri"/>
              </a:rPr>
              <a:t>Every</a:t>
            </a:r>
            <a:r>
              <a:rPr sz="1300" spc="55" dirty="0">
                <a:solidFill>
                  <a:srgbClr val="FFFFFF"/>
                </a:solidFill>
                <a:latin typeface="Calibri"/>
                <a:cs typeface="Calibri"/>
              </a:rPr>
              <a:t> </a:t>
            </a:r>
            <a:r>
              <a:rPr sz="1300" spc="150" dirty="0">
                <a:solidFill>
                  <a:srgbClr val="FFFFFF"/>
                </a:solidFill>
                <a:latin typeface="Calibri"/>
                <a:cs typeface="Calibri"/>
              </a:rPr>
              <a:t>time</a:t>
            </a:r>
            <a:r>
              <a:rPr sz="1300" spc="55" dirty="0">
                <a:solidFill>
                  <a:srgbClr val="FFFFFF"/>
                </a:solidFill>
                <a:latin typeface="Calibri"/>
                <a:cs typeface="Calibri"/>
              </a:rPr>
              <a:t> </a:t>
            </a:r>
            <a:r>
              <a:rPr sz="1300" spc="135" dirty="0">
                <a:solidFill>
                  <a:srgbClr val="FFFFFF"/>
                </a:solidFill>
                <a:latin typeface="Calibri"/>
                <a:cs typeface="Calibri"/>
              </a:rPr>
              <a:t>a</a:t>
            </a:r>
            <a:r>
              <a:rPr sz="1300" spc="55" dirty="0">
                <a:solidFill>
                  <a:srgbClr val="FFFFFF"/>
                </a:solidFill>
                <a:latin typeface="Calibri"/>
                <a:cs typeface="Calibri"/>
              </a:rPr>
              <a:t> </a:t>
            </a:r>
            <a:r>
              <a:rPr sz="1300" spc="125" dirty="0">
                <a:solidFill>
                  <a:srgbClr val="FFFFFF"/>
                </a:solidFill>
                <a:latin typeface="Calibri"/>
                <a:cs typeface="Calibri"/>
              </a:rPr>
              <a:t>function</a:t>
            </a:r>
            <a:r>
              <a:rPr sz="1300" spc="60" dirty="0">
                <a:solidFill>
                  <a:srgbClr val="FFFFFF"/>
                </a:solidFill>
                <a:latin typeface="Calibri"/>
                <a:cs typeface="Calibri"/>
              </a:rPr>
              <a:t> </a:t>
            </a:r>
            <a:r>
              <a:rPr sz="1300" spc="85" dirty="0">
                <a:solidFill>
                  <a:srgbClr val="FFFFFF"/>
                </a:solidFill>
                <a:latin typeface="Calibri"/>
                <a:cs typeface="Calibri"/>
              </a:rPr>
              <a:t>is</a:t>
            </a:r>
            <a:r>
              <a:rPr sz="1300" spc="55" dirty="0">
                <a:solidFill>
                  <a:srgbClr val="FFFFFF"/>
                </a:solidFill>
                <a:latin typeface="Calibri"/>
                <a:cs typeface="Calibri"/>
              </a:rPr>
              <a:t> </a:t>
            </a:r>
            <a:r>
              <a:rPr sz="1300" spc="95" dirty="0">
                <a:solidFill>
                  <a:srgbClr val="FFFFFF"/>
                </a:solidFill>
                <a:latin typeface="Calibri"/>
                <a:cs typeface="Calibri"/>
              </a:rPr>
              <a:t>called,</a:t>
            </a:r>
            <a:r>
              <a:rPr sz="1300" spc="55" dirty="0">
                <a:solidFill>
                  <a:srgbClr val="FFFFFF"/>
                </a:solidFill>
                <a:latin typeface="Calibri"/>
                <a:cs typeface="Calibri"/>
              </a:rPr>
              <a:t> </a:t>
            </a:r>
            <a:r>
              <a:rPr sz="1300" spc="110" dirty="0">
                <a:solidFill>
                  <a:srgbClr val="FFFFFF"/>
                </a:solidFill>
                <a:latin typeface="Calibri"/>
                <a:cs typeface="Calibri"/>
              </a:rPr>
              <a:t>the return</a:t>
            </a:r>
            <a:r>
              <a:rPr sz="1300" spc="60" dirty="0">
                <a:solidFill>
                  <a:srgbClr val="FFFFFF"/>
                </a:solidFill>
                <a:latin typeface="Calibri"/>
                <a:cs typeface="Calibri"/>
              </a:rPr>
              <a:t> </a:t>
            </a:r>
            <a:r>
              <a:rPr sz="1300" spc="130" dirty="0">
                <a:solidFill>
                  <a:srgbClr val="FFFFFF"/>
                </a:solidFill>
                <a:latin typeface="Calibri"/>
                <a:cs typeface="Calibri"/>
              </a:rPr>
              <a:t>address</a:t>
            </a:r>
            <a:r>
              <a:rPr sz="1300" spc="65" dirty="0">
                <a:solidFill>
                  <a:srgbClr val="FFFFFF"/>
                </a:solidFill>
                <a:latin typeface="Calibri"/>
                <a:cs typeface="Calibri"/>
              </a:rPr>
              <a:t> </a:t>
            </a:r>
            <a:r>
              <a:rPr sz="1300" spc="85" dirty="0">
                <a:solidFill>
                  <a:srgbClr val="FFFFFF"/>
                </a:solidFill>
                <a:latin typeface="Calibri"/>
                <a:cs typeface="Calibri"/>
              </a:rPr>
              <a:t>is</a:t>
            </a:r>
            <a:r>
              <a:rPr sz="1300" spc="65" dirty="0">
                <a:solidFill>
                  <a:srgbClr val="FFFFFF"/>
                </a:solidFill>
                <a:latin typeface="Calibri"/>
                <a:cs typeface="Calibri"/>
              </a:rPr>
              <a:t> </a:t>
            </a:r>
            <a:r>
              <a:rPr sz="1300" spc="165" dirty="0">
                <a:solidFill>
                  <a:srgbClr val="FFFFFF"/>
                </a:solidFill>
                <a:latin typeface="Calibri"/>
                <a:cs typeface="Calibri"/>
              </a:rPr>
              <a:t>pushed</a:t>
            </a:r>
            <a:r>
              <a:rPr sz="1300" spc="65" dirty="0">
                <a:solidFill>
                  <a:srgbClr val="FFFFFF"/>
                </a:solidFill>
                <a:latin typeface="Calibri"/>
                <a:cs typeface="Calibri"/>
              </a:rPr>
              <a:t> </a:t>
            </a:r>
            <a:r>
              <a:rPr sz="1300" spc="120" dirty="0">
                <a:solidFill>
                  <a:srgbClr val="FFFFFF"/>
                </a:solidFill>
                <a:latin typeface="Calibri"/>
                <a:cs typeface="Calibri"/>
              </a:rPr>
              <a:t>onto</a:t>
            </a:r>
            <a:r>
              <a:rPr sz="1300" spc="65" dirty="0">
                <a:solidFill>
                  <a:srgbClr val="FFFFFF"/>
                </a:solidFill>
                <a:latin typeface="Calibri"/>
                <a:cs typeface="Calibri"/>
              </a:rPr>
              <a:t> </a:t>
            </a:r>
            <a:r>
              <a:rPr sz="1300" spc="114" dirty="0">
                <a:solidFill>
                  <a:srgbClr val="FFFFFF"/>
                </a:solidFill>
                <a:latin typeface="Calibri"/>
                <a:cs typeface="Calibri"/>
              </a:rPr>
              <a:t>both </a:t>
            </a:r>
            <a:r>
              <a:rPr sz="1300" spc="135" dirty="0">
                <a:solidFill>
                  <a:srgbClr val="FFFFFF"/>
                </a:solidFill>
                <a:latin typeface="Calibri"/>
                <a:cs typeface="Calibri"/>
              </a:rPr>
              <a:t>the</a:t>
            </a:r>
            <a:r>
              <a:rPr sz="1300" spc="45" dirty="0">
                <a:solidFill>
                  <a:srgbClr val="FFFFFF"/>
                </a:solidFill>
                <a:latin typeface="Calibri"/>
                <a:cs typeface="Calibri"/>
              </a:rPr>
              <a:t> </a:t>
            </a:r>
            <a:r>
              <a:rPr sz="1300" spc="125" dirty="0">
                <a:solidFill>
                  <a:srgbClr val="FFFFFF"/>
                </a:solidFill>
                <a:latin typeface="Calibri"/>
                <a:cs typeface="Calibri"/>
              </a:rPr>
              <a:t>regular</a:t>
            </a:r>
            <a:r>
              <a:rPr sz="1300" spc="50" dirty="0">
                <a:solidFill>
                  <a:srgbClr val="FFFFFF"/>
                </a:solidFill>
                <a:latin typeface="Calibri"/>
                <a:cs typeface="Calibri"/>
              </a:rPr>
              <a:t> </a:t>
            </a:r>
            <a:r>
              <a:rPr sz="1300" spc="140" dirty="0">
                <a:solidFill>
                  <a:srgbClr val="FFFFFF"/>
                </a:solidFill>
                <a:latin typeface="Calibri"/>
                <a:cs typeface="Calibri"/>
              </a:rPr>
              <a:t>stack</a:t>
            </a:r>
            <a:r>
              <a:rPr sz="1300" spc="50" dirty="0">
                <a:solidFill>
                  <a:srgbClr val="FFFFFF"/>
                </a:solidFill>
                <a:latin typeface="Calibri"/>
                <a:cs typeface="Calibri"/>
              </a:rPr>
              <a:t> </a:t>
            </a:r>
            <a:r>
              <a:rPr sz="1300" spc="170" dirty="0">
                <a:solidFill>
                  <a:srgbClr val="FFFFFF"/>
                </a:solidFill>
                <a:latin typeface="Calibri"/>
                <a:cs typeface="Calibri"/>
              </a:rPr>
              <a:t>and</a:t>
            </a:r>
            <a:r>
              <a:rPr sz="1300" spc="50" dirty="0">
                <a:solidFill>
                  <a:srgbClr val="FFFFFF"/>
                </a:solidFill>
                <a:latin typeface="Calibri"/>
                <a:cs typeface="Calibri"/>
              </a:rPr>
              <a:t> </a:t>
            </a:r>
            <a:r>
              <a:rPr sz="1300" spc="135" dirty="0">
                <a:solidFill>
                  <a:srgbClr val="FFFFFF"/>
                </a:solidFill>
                <a:latin typeface="Calibri"/>
                <a:cs typeface="Calibri"/>
              </a:rPr>
              <a:t>the</a:t>
            </a:r>
            <a:r>
              <a:rPr sz="1300" spc="50" dirty="0">
                <a:solidFill>
                  <a:srgbClr val="FFFFFF"/>
                </a:solidFill>
                <a:latin typeface="Calibri"/>
                <a:cs typeface="Calibri"/>
              </a:rPr>
              <a:t> </a:t>
            </a:r>
            <a:r>
              <a:rPr sz="1300" spc="150" dirty="0">
                <a:solidFill>
                  <a:srgbClr val="FFFFFF"/>
                </a:solidFill>
                <a:latin typeface="Calibri"/>
                <a:cs typeface="Calibri"/>
              </a:rPr>
              <a:t>shadow </a:t>
            </a:r>
            <a:r>
              <a:rPr sz="1300" spc="110" dirty="0">
                <a:solidFill>
                  <a:srgbClr val="FFFFFF"/>
                </a:solidFill>
                <a:latin typeface="Calibri"/>
                <a:cs typeface="Calibri"/>
              </a:rPr>
              <a:t>stack.</a:t>
            </a:r>
            <a:r>
              <a:rPr sz="1300" spc="55" dirty="0">
                <a:solidFill>
                  <a:srgbClr val="FFFFFF"/>
                </a:solidFill>
                <a:latin typeface="Calibri"/>
                <a:cs typeface="Calibri"/>
              </a:rPr>
              <a:t> </a:t>
            </a:r>
            <a:r>
              <a:rPr sz="1300" spc="195" dirty="0">
                <a:solidFill>
                  <a:srgbClr val="FFFFFF"/>
                </a:solidFill>
                <a:latin typeface="Calibri"/>
                <a:cs typeface="Calibri"/>
              </a:rPr>
              <a:t>When</a:t>
            </a:r>
            <a:r>
              <a:rPr sz="1300" spc="60" dirty="0">
                <a:solidFill>
                  <a:srgbClr val="FFFFFF"/>
                </a:solidFill>
                <a:latin typeface="Calibri"/>
                <a:cs typeface="Calibri"/>
              </a:rPr>
              <a:t> </a:t>
            </a:r>
            <a:r>
              <a:rPr sz="1300" spc="135" dirty="0">
                <a:solidFill>
                  <a:srgbClr val="FFFFFF"/>
                </a:solidFill>
                <a:latin typeface="Calibri"/>
                <a:cs typeface="Calibri"/>
              </a:rPr>
              <a:t>the</a:t>
            </a:r>
            <a:r>
              <a:rPr sz="1300" spc="55" dirty="0">
                <a:solidFill>
                  <a:srgbClr val="FFFFFF"/>
                </a:solidFill>
                <a:latin typeface="Calibri"/>
                <a:cs typeface="Calibri"/>
              </a:rPr>
              <a:t> </a:t>
            </a:r>
            <a:r>
              <a:rPr sz="1300" spc="125" dirty="0">
                <a:solidFill>
                  <a:srgbClr val="FFFFFF"/>
                </a:solidFill>
                <a:latin typeface="Calibri"/>
                <a:cs typeface="Calibri"/>
              </a:rPr>
              <a:t>function</a:t>
            </a:r>
            <a:r>
              <a:rPr sz="1300" spc="60" dirty="0">
                <a:solidFill>
                  <a:srgbClr val="FFFFFF"/>
                </a:solidFill>
                <a:latin typeface="Calibri"/>
                <a:cs typeface="Calibri"/>
              </a:rPr>
              <a:t> </a:t>
            </a:r>
            <a:r>
              <a:rPr sz="1300" spc="80" dirty="0">
                <a:solidFill>
                  <a:srgbClr val="FFFFFF"/>
                </a:solidFill>
                <a:latin typeface="Calibri"/>
                <a:cs typeface="Calibri"/>
              </a:rPr>
              <a:t>returns, </a:t>
            </a:r>
            <a:r>
              <a:rPr sz="1300" spc="135" dirty="0">
                <a:solidFill>
                  <a:srgbClr val="FFFFFF"/>
                </a:solidFill>
                <a:latin typeface="Calibri"/>
                <a:cs typeface="Calibri"/>
              </a:rPr>
              <a:t>the</a:t>
            </a:r>
            <a:r>
              <a:rPr sz="1300" spc="55" dirty="0">
                <a:solidFill>
                  <a:srgbClr val="FFFFFF"/>
                </a:solidFill>
                <a:latin typeface="Calibri"/>
                <a:cs typeface="Calibri"/>
              </a:rPr>
              <a:t> </a:t>
            </a:r>
            <a:r>
              <a:rPr sz="1300" spc="110" dirty="0">
                <a:solidFill>
                  <a:srgbClr val="FFFFFF"/>
                </a:solidFill>
                <a:latin typeface="Calibri"/>
                <a:cs typeface="Calibri"/>
              </a:rPr>
              <a:t>return</a:t>
            </a:r>
            <a:r>
              <a:rPr sz="1300" spc="60" dirty="0">
                <a:solidFill>
                  <a:srgbClr val="FFFFFF"/>
                </a:solidFill>
                <a:latin typeface="Calibri"/>
                <a:cs typeface="Calibri"/>
              </a:rPr>
              <a:t> </a:t>
            </a:r>
            <a:r>
              <a:rPr sz="1300" spc="130" dirty="0">
                <a:solidFill>
                  <a:srgbClr val="FFFFFF"/>
                </a:solidFill>
                <a:latin typeface="Calibri"/>
                <a:cs typeface="Calibri"/>
              </a:rPr>
              <a:t>address</a:t>
            </a:r>
            <a:r>
              <a:rPr sz="1300" spc="60" dirty="0">
                <a:solidFill>
                  <a:srgbClr val="FFFFFF"/>
                </a:solidFill>
                <a:latin typeface="Calibri"/>
                <a:cs typeface="Calibri"/>
              </a:rPr>
              <a:t> </a:t>
            </a:r>
            <a:r>
              <a:rPr sz="1300" spc="135" dirty="0">
                <a:solidFill>
                  <a:srgbClr val="FFFFFF"/>
                </a:solidFill>
                <a:latin typeface="Calibri"/>
                <a:cs typeface="Calibri"/>
              </a:rPr>
              <a:t>from</a:t>
            </a:r>
            <a:r>
              <a:rPr sz="1300" spc="60" dirty="0">
                <a:solidFill>
                  <a:srgbClr val="FFFFFF"/>
                </a:solidFill>
                <a:latin typeface="Calibri"/>
                <a:cs typeface="Calibri"/>
              </a:rPr>
              <a:t> </a:t>
            </a:r>
            <a:r>
              <a:rPr sz="1300" spc="135" dirty="0">
                <a:solidFill>
                  <a:srgbClr val="FFFFFF"/>
                </a:solidFill>
                <a:latin typeface="Calibri"/>
                <a:cs typeface="Calibri"/>
              </a:rPr>
              <a:t>the</a:t>
            </a:r>
            <a:r>
              <a:rPr sz="1300" spc="60" dirty="0">
                <a:solidFill>
                  <a:srgbClr val="FFFFFF"/>
                </a:solidFill>
                <a:latin typeface="Calibri"/>
                <a:cs typeface="Calibri"/>
              </a:rPr>
              <a:t> </a:t>
            </a:r>
            <a:r>
              <a:rPr sz="1300" spc="155" dirty="0">
                <a:solidFill>
                  <a:srgbClr val="FFFFFF"/>
                </a:solidFill>
                <a:latin typeface="Calibri"/>
                <a:cs typeface="Calibri"/>
              </a:rPr>
              <a:t>main </a:t>
            </a:r>
            <a:r>
              <a:rPr sz="1300" spc="140" dirty="0">
                <a:solidFill>
                  <a:srgbClr val="FFFFFF"/>
                </a:solidFill>
                <a:latin typeface="Calibri"/>
                <a:cs typeface="Calibri"/>
              </a:rPr>
              <a:t>stack</a:t>
            </a:r>
            <a:r>
              <a:rPr sz="1300" spc="55" dirty="0">
                <a:solidFill>
                  <a:srgbClr val="FFFFFF"/>
                </a:solidFill>
                <a:latin typeface="Calibri"/>
                <a:cs typeface="Calibri"/>
              </a:rPr>
              <a:t> </a:t>
            </a:r>
            <a:r>
              <a:rPr sz="1300" spc="85" dirty="0">
                <a:solidFill>
                  <a:srgbClr val="FFFFFF"/>
                </a:solidFill>
                <a:latin typeface="Calibri"/>
                <a:cs typeface="Calibri"/>
              </a:rPr>
              <a:t>is</a:t>
            </a:r>
            <a:r>
              <a:rPr sz="1300" spc="55" dirty="0">
                <a:solidFill>
                  <a:srgbClr val="FFFFFF"/>
                </a:solidFill>
                <a:latin typeface="Calibri"/>
                <a:cs typeface="Calibri"/>
              </a:rPr>
              <a:t> </a:t>
            </a:r>
            <a:r>
              <a:rPr sz="1300" spc="160" dirty="0">
                <a:solidFill>
                  <a:srgbClr val="FFFFFF"/>
                </a:solidFill>
                <a:latin typeface="Calibri"/>
                <a:cs typeface="Calibri"/>
              </a:rPr>
              <a:t>compared</a:t>
            </a:r>
            <a:r>
              <a:rPr sz="1300" spc="55" dirty="0">
                <a:solidFill>
                  <a:srgbClr val="FFFFFF"/>
                </a:solidFill>
                <a:latin typeface="Calibri"/>
                <a:cs typeface="Calibri"/>
              </a:rPr>
              <a:t> </a:t>
            </a:r>
            <a:r>
              <a:rPr sz="1300" spc="90" dirty="0">
                <a:solidFill>
                  <a:srgbClr val="FFFFFF"/>
                </a:solidFill>
                <a:latin typeface="Calibri"/>
                <a:cs typeface="Calibri"/>
              </a:rPr>
              <a:t>to</a:t>
            </a:r>
            <a:r>
              <a:rPr sz="1300" spc="55" dirty="0">
                <a:solidFill>
                  <a:srgbClr val="FFFFFF"/>
                </a:solidFill>
                <a:latin typeface="Calibri"/>
                <a:cs typeface="Calibri"/>
              </a:rPr>
              <a:t> </a:t>
            </a:r>
            <a:r>
              <a:rPr sz="1300" spc="135" dirty="0">
                <a:solidFill>
                  <a:srgbClr val="FFFFFF"/>
                </a:solidFill>
                <a:latin typeface="Calibri"/>
                <a:cs typeface="Calibri"/>
              </a:rPr>
              <a:t>the</a:t>
            </a:r>
            <a:r>
              <a:rPr sz="1300" spc="55" dirty="0">
                <a:solidFill>
                  <a:srgbClr val="FFFFFF"/>
                </a:solidFill>
                <a:latin typeface="Calibri"/>
                <a:cs typeface="Calibri"/>
              </a:rPr>
              <a:t> </a:t>
            </a:r>
            <a:r>
              <a:rPr sz="1300" spc="145" dirty="0">
                <a:solidFill>
                  <a:srgbClr val="FFFFFF"/>
                </a:solidFill>
                <a:latin typeface="Calibri"/>
                <a:cs typeface="Calibri"/>
              </a:rPr>
              <a:t>one</a:t>
            </a:r>
            <a:r>
              <a:rPr sz="1300" spc="55" dirty="0">
                <a:solidFill>
                  <a:srgbClr val="FFFFFF"/>
                </a:solidFill>
                <a:latin typeface="Calibri"/>
                <a:cs typeface="Calibri"/>
              </a:rPr>
              <a:t> </a:t>
            </a:r>
            <a:r>
              <a:rPr sz="1300" spc="130" dirty="0">
                <a:solidFill>
                  <a:srgbClr val="FFFFFF"/>
                </a:solidFill>
                <a:latin typeface="Calibri"/>
                <a:cs typeface="Calibri"/>
              </a:rPr>
              <a:t>on </a:t>
            </a:r>
            <a:r>
              <a:rPr sz="1300" spc="135" dirty="0">
                <a:solidFill>
                  <a:srgbClr val="FFFFFF"/>
                </a:solidFill>
                <a:latin typeface="Calibri"/>
                <a:cs typeface="Calibri"/>
              </a:rPr>
              <a:t>the</a:t>
            </a:r>
            <a:r>
              <a:rPr sz="1300" spc="45" dirty="0">
                <a:solidFill>
                  <a:srgbClr val="FFFFFF"/>
                </a:solidFill>
                <a:latin typeface="Calibri"/>
                <a:cs typeface="Calibri"/>
              </a:rPr>
              <a:t> </a:t>
            </a:r>
            <a:r>
              <a:rPr sz="1300" spc="160" dirty="0">
                <a:solidFill>
                  <a:srgbClr val="FFFFFF"/>
                </a:solidFill>
                <a:latin typeface="Calibri"/>
                <a:cs typeface="Calibri"/>
              </a:rPr>
              <a:t>shadow</a:t>
            </a:r>
            <a:r>
              <a:rPr sz="1300" spc="45" dirty="0">
                <a:solidFill>
                  <a:srgbClr val="FFFFFF"/>
                </a:solidFill>
                <a:latin typeface="Calibri"/>
                <a:cs typeface="Calibri"/>
              </a:rPr>
              <a:t> </a:t>
            </a:r>
            <a:r>
              <a:rPr sz="1300" spc="100" dirty="0">
                <a:solidFill>
                  <a:srgbClr val="FFFFFF"/>
                </a:solidFill>
                <a:latin typeface="Calibri"/>
                <a:cs typeface="Calibri"/>
              </a:rPr>
              <a:t>stack.</a:t>
            </a:r>
            <a:endParaRPr sz="130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1B212C"/>
          </a:solidFill>
        </p:spPr>
        <p:txBody>
          <a:bodyPr wrap="square" lIns="0" tIns="0" rIns="0" bIns="0" rtlCol="0"/>
          <a:lstStyle/>
          <a:p>
            <a:endParaRPr/>
          </a:p>
        </p:txBody>
      </p:sp>
      <p:grpSp>
        <p:nvGrpSpPr>
          <p:cNvPr id="3" name="object 3"/>
          <p:cNvGrpSpPr/>
          <p:nvPr/>
        </p:nvGrpSpPr>
        <p:grpSpPr>
          <a:xfrm>
            <a:off x="0" y="0"/>
            <a:ext cx="5363210" cy="5143500"/>
            <a:chOff x="0" y="0"/>
            <a:chExt cx="5363210" cy="5143500"/>
          </a:xfrm>
        </p:grpSpPr>
        <p:pic>
          <p:nvPicPr>
            <p:cNvPr id="4" name="object 4"/>
            <p:cNvPicPr/>
            <p:nvPr/>
          </p:nvPicPr>
          <p:blipFill>
            <a:blip r:embed="rId2" cstate="print"/>
            <a:stretch>
              <a:fillRect/>
            </a:stretch>
          </p:blipFill>
          <p:spPr>
            <a:xfrm>
              <a:off x="2629" y="5300"/>
              <a:ext cx="5360023" cy="5138199"/>
            </a:xfrm>
            <a:prstGeom prst="rect">
              <a:avLst/>
            </a:prstGeom>
          </p:spPr>
        </p:pic>
        <p:sp>
          <p:nvSpPr>
            <p:cNvPr id="5" name="object 5"/>
            <p:cNvSpPr/>
            <p:nvPr/>
          </p:nvSpPr>
          <p:spPr>
            <a:xfrm>
              <a:off x="0" y="0"/>
              <a:ext cx="633095" cy="588645"/>
            </a:xfrm>
            <a:custGeom>
              <a:avLst/>
              <a:gdLst/>
              <a:ahLst/>
              <a:cxnLst/>
              <a:rect l="l" t="t" r="r" b="b"/>
              <a:pathLst>
                <a:path w="633095" h="588645">
                  <a:moveTo>
                    <a:pt x="632699" y="588599"/>
                  </a:moveTo>
                  <a:lnTo>
                    <a:pt x="0" y="588599"/>
                  </a:lnTo>
                  <a:lnTo>
                    <a:pt x="0" y="0"/>
                  </a:lnTo>
                  <a:lnTo>
                    <a:pt x="632699" y="0"/>
                  </a:lnTo>
                  <a:lnTo>
                    <a:pt x="632699" y="588599"/>
                  </a:lnTo>
                  <a:close/>
                </a:path>
              </a:pathLst>
            </a:custGeom>
            <a:solidFill>
              <a:srgbClr val="1B212C"/>
            </a:solidFill>
          </p:spPr>
          <p:txBody>
            <a:bodyPr wrap="square" lIns="0" tIns="0" rIns="0" bIns="0" rtlCol="0"/>
            <a:lstStyle/>
            <a:p>
              <a:endParaRPr/>
            </a:p>
          </p:txBody>
        </p:sp>
        <p:sp>
          <p:nvSpPr>
            <p:cNvPr id="6" name="object 6"/>
            <p:cNvSpPr/>
            <p:nvPr/>
          </p:nvSpPr>
          <p:spPr>
            <a:xfrm>
              <a:off x="212039" y="221754"/>
              <a:ext cx="219710" cy="144145"/>
            </a:xfrm>
            <a:custGeom>
              <a:avLst/>
              <a:gdLst/>
              <a:ahLst/>
              <a:cxnLst/>
              <a:rect l="l" t="t" r="r" b="b"/>
              <a:pathLst>
                <a:path w="219709" h="144145">
                  <a:moveTo>
                    <a:pt x="219608" y="124955"/>
                  </a:moveTo>
                  <a:lnTo>
                    <a:pt x="0" y="124955"/>
                  </a:lnTo>
                  <a:lnTo>
                    <a:pt x="0" y="143852"/>
                  </a:lnTo>
                  <a:lnTo>
                    <a:pt x="219608" y="143852"/>
                  </a:lnTo>
                  <a:lnTo>
                    <a:pt x="219608" y="124955"/>
                  </a:lnTo>
                  <a:close/>
                </a:path>
                <a:path w="219709" h="144145">
                  <a:moveTo>
                    <a:pt x="219608" y="62471"/>
                  </a:moveTo>
                  <a:lnTo>
                    <a:pt x="0" y="62471"/>
                  </a:lnTo>
                  <a:lnTo>
                    <a:pt x="0" y="81381"/>
                  </a:lnTo>
                  <a:lnTo>
                    <a:pt x="219608" y="81381"/>
                  </a:lnTo>
                  <a:lnTo>
                    <a:pt x="219608" y="62471"/>
                  </a:lnTo>
                  <a:close/>
                </a:path>
                <a:path w="219709" h="144145">
                  <a:moveTo>
                    <a:pt x="219608" y="0"/>
                  </a:moveTo>
                  <a:lnTo>
                    <a:pt x="0" y="0"/>
                  </a:lnTo>
                  <a:lnTo>
                    <a:pt x="0" y="18897"/>
                  </a:lnTo>
                  <a:lnTo>
                    <a:pt x="219608" y="18897"/>
                  </a:lnTo>
                  <a:lnTo>
                    <a:pt x="219608" y="0"/>
                  </a:lnTo>
                  <a:close/>
                </a:path>
              </a:pathLst>
            </a:custGeom>
            <a:solidFill>
              <a:srgbClr val="55688B">
                <a:alpha val="35978"/>
              </a:srgbClr>
            </a:solidFill>
          </p:spPr>
          <p:txBody>
            <a:bodyPr wrap="square" lIns="0" tIns="0" rIns="0" bIns="0" rtlCol="0"/>
            <a:lstStyle/>
            <a:p>
              <a:endParaRPr/>
            </a:p>
          </p:txBody>
        </p:sp>
      </p:grpSp>
      <p:grpSp>
        <p:nvGrpSpPr>
          <p:cNvPr id="7" name="object 7"/>
          <p:cNvGrpSpPr/>
          <p:nvPr/>
        </p:nvGrpSpPr>
        <p:grpSpPr>
          <a:xfrm>
            <a:off x="0" y="381001"/>
            <a:ext cx="1038225" cy="1016635"/>
            <a:chOff x="0" y="381001"/>
            <a:chExt cx="1038225" cy="1016635"/>
          </a:xfrm>
        </p:grpSpPr>
        <p:sp>
          <p:nvSpPr>
            <p:cNvPr id="8" name="object 8"/>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0145AB"/>
            </a:solidFill>
          </p:spPr>
          <p:txBody>
            <a:bodyPr wrap="square" lIns="0" tIns="0" rIns="0" bIns="0" rtlCol="0"/>
            <a:lstStyle/>
            <a:p>
              <a:endParaRPr/>
            </a:p>
          </p:txBody>
        </p:sp>
        <p:sp>
          <p:nvSpPr>
            <p:cNvPr id="9" name="object 9"/>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82C7A5"/>
            </a:solidFill>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45" dirty="0"/>
              <a:t>CHOP</a:t>
            </a:r>
            <a:r>
              <a:rPr spc="95" dirty="0"/>
              <a:t> </a:t>
            </a:r>
            <a:r>
              <a:rPr spc="235" dirty="0"/>
              <a:t>Attacks</a:t>
            </a:r>
          </a:p>
        </p:txBody>
      </p:sp>
      <p:sp>
        <p:nvSpPr>
          <p:cNvPr id="11" name="object 11"/>
          <p:cNvSpPr txBox="1"/>
          <p:nvPr/>
        </p:nvSpPr>
        <p:spPr>
          <a:xfrm>
            <a:off x="4091050" y="1633970"/>
            <a:ext cx="4657725" cy="1995170"/>
          </a:xfrm>
          <a:prstGeom prst="rect">
            <a:avLst/>
          </a:prstGeom>
        </p:spPr>
        <p:txBody>
          <a:bodyPr vert="horz" wrap="square" lIns="0" tIns="12700" rIns="0" bIns="0" rtlCol="0">
            <a:spAutoFit/>
          </a:bodyPr>
          <a:lstStyle/>
          <a:p>
            <a:pPr marL="12700">
              <a:lnSpc>
                <a:spcPct val="100000"/>
              </a:lnSpc>
              <a:spcBef>
                <a:spcPts val="100"/>
              </a:spcBef>
            </a:pPr>
            <a:r>
              <a:rPr sz="1300" b="1" spc="-60" dirty="0">
                <a:solidFill>
                  <a:srgbClr val="D9D9D9"/>
                </a:solidFill>
                <a:latin typeface="Tahoma"/>
                <a:cs typeface="Tahoma"/>
              </a:rPr>
              <a:t>What</a:t>
            </a:r>
            <a:r>
              <a:rPr sz="1300" b="1" spc="-120" dirty="0">
                <a:solidFill>
                  <a:srgbClr val="D9D9D9"/>
                </a:solidFill>
                <a:latin typeface="Tahoma"/>
                <a:cs typeface="Tahoma"/>
              </a:rPr>
              <a:t> </a:t>
            </a:r>
            <a:r>
              <a:rPr sz="1300" b="1" spc="-80" dirty="0">
                <a:solidFill>
                  <a:srgbClr val="D9D9D9"/>
                </a:solidFill>
                <a:latin typeface="Tahoma"/>
                <a:cs typeface="Tahoma"/>
              </a:rPr>
              <a:t>is</a:t>
            </a:r>
            <a:r>
              <a:rPr sz="1300" b="1" spc="-114" dirty="0">
                <a:solidFill>
                  <a:srgbClr val="D9D9D9"/>
                </a:solidFill>
                <a:latin typeface="Tahoma"/>
                <a:cs typeface="Tahoma"/>
              </a:rPr>
              <a:t> </a:t>
            </a:r>
            <a:r>
              <a:rPr sz="1300" b="1" dirty="0">
                <a:solidFill>
                  <a:srgbClr val="D9D9D9"/>
                </a:solidFill>
                <a:latin typeface="Tahoma"/>
                <a:cs typeface="Tahoma"/>
              </a:rPr>
              <a:t>CHOP</a:t>
            </a:r>
            <a:r>
              <a:rPr sz="1300" b="1" spc="-114" dirty="0">
                <a:solidFill>
                  <a:srgbClr val="D9D9D9"/>
                </a:solidFill>
                <a:latin typeface="Tahoma"/>
                <a:cs typeface="Tahoma"/>
              </a:rPr>
              <a:t> </a:t>
            </a:r>
            <a:r>
              <a:rPr sz="1300" b="1" spc="-10" dirty="0">
                <a:solidFill>
                  <a:srgbClr val="D9D9D9"/>
                </a:solidFill>
                <a:latin typeface="Tahoma"/>
                <a:cs typeface="Tahoma"/>
              </a:rPr>
              <a:t>Attacks?</a:t>
            </a:r>
            <a:endParaRPr sz="1300" dirty="0">
              <a:latin typeface="Tahoma"/>
              <a:cs typeface="Tahoma"/>
            </a:endParaRPr>
          </a:p>
          <a:p>
            <a:pPr>
              <a:lnSpc>
                <a:spcPct val="100000"/>
              </a:lnSpc>
              <a:spcBef>
                <a:spcPts val="5"/>
              </a:spcBef>
            </a:pPr>
            <a:endParaRPr sz="1300" dirty="0">
              <a:latin typeface="Tahoma"/>
              <a:cs typeface="Tahoma"/>
            </a:endParaRPr>
          </a:p>
          <a:p>
            <a:pPr marL="12700" marR="113664">
              <a:lnSpc>
                <a:spcPct val="115399"/>
              </a:lnSpc>
            </a:pPr>
            <a:r>
              <a:rPr sz="1300" dirty="0">
                <a:solidFill>
                  <a:srgbClr val="D9D9D9"/>
                </a:solidFill>
                <a:latin typeface="Tahoma"/>
                <a:cs typeface="Tahoma"/>
              </a:rPr>
              <a:t>Confused</a:t>
            </a:r>
            <a:r>
              <a:rPr sz="1300" spc="-40" dirty="0">
                <a:solidFill>
                  <a:srgbClr val="D9D9D9"/>
                </a:solidFill>
                <a:latin typeface="Tahoma"/>
                <a:cs typeface="Tahoma"/>
              </a:rPr>
              <a:t> </a:t>
            </a:r>
            <a:r>
              <a:rPr sz="1300" dirty="0">
                <a:solidFill>
                  <a:srgbClr val="D9D9D9"/>
                </a:solidFill>
                <a:latin typeface="Tahoma"/>
                <a:cs typeface="Tahoma"/>
              </a:rPr>
              <a:t>Handler-Oriented</a:t>
            </a:r>
            <a:r>
              <a:rPr sz="1300" spc="-40" dirty="0">
                <a:solidFill>
                  <a:srgbClr val="D9D9D9"/>
                </a:solidFill>
                <a:latin typeface="Tahoma"/>
                <a:cs typeface="Tahoma"/>
              </a:rPr>
              <a:t> </a:t>
            </a:r>
            <a:r>
              <a:rPr sz="1300" dirty="0">
                <a:solidFill>
                  <a:srgbClr val="D9D9D9"/>
                </a:solidFill>
                <a:latin typeface="Tahoma"/>
                <a:cs typeface="Tahoma"/>
              </a:rPr>
              <a:t>Programming</a:t>
            </a:r>
            <a:r>
              <a:rPr sz="1300" spc="-40" dirty="0">
                <a:solidFill>
                  <a:srgbClr val="D9D9D9"/>
                </a:solidFill>
                <a:latin typeface="Tahoma"/>
                <a:cs typeface="Tahoma"/>
              </a:rPr>
              <a:t> </a:t>
            </a:r>
            <a:r>
              <a:rPr sz="1300" dirty="0">
                <a:solidFill>
                  <a:srgbClr val="D9D9D9"/>
                </a:solidFill>
                <a:latin typeface="Tahoma"/>
                <a:cs typeface="Tahoma"/>
              </a:rPr>
              <a:t>(CHOP)</a:t>
            </a:r>
            <a:r>
              <a:rPr sz="1300" spc="-40" dirty="0">
                <a:solidFill>
                  <a:srgbClr val="D9D9D9"/>
                </a:solidFill>
                <a:latin typeface="Tahoma"/>
                <a:cs typeface="Tahoma"/>
              </a:rPr>
              <a:t> </a:t>
            </a:r>
            <a:r>
              <a:rPr sz="1300" dirty="0">
                <a:solidFill>
                  <a:srgbClr val="D9D9D9"/>
                </a:solidFill>
                <a:latin typeface="Tahoma"/>
                <a:cs typeface="Tahoma"/>
              </a:rPr>
              <a:t>is</a:t>
            </a:r>
            <a:r>
              <a:rPr sz="1300" spc="-40" dirty="0">
                <a:solidFill>
                  <a:srgbClr val="D9D9D9"/>
                </a:solidFill>
                <a:latin typeface="Tahoma"/>
                <a:cs typeface="Tahoma"/>
              </a:rPr>
              <a:t> a </a:t>
            </a:r>
            <a:r>
              <a:rPr sz="1300" spc="-10" dirty="0">
                <a:solidFill>
                  <a:srgbClr val="D9D9D9"/>
                </a:solidFill>
                <a:latin typeface="Tahoma"/>
                <a:cs typeface="Tahoma"/>
              </a:rPr>
              <a:t>novel </a:t>
            </a:r>
            <a:r>
              <a:rPr sz="1300" dirty="0">
                <a:solidFill>
                  <a:srgbClr val="D9D9D9"/>
                </a:solidFill>
                <a:latin typeface="Tahoma"/>
                <a:cs typeface="Tahoma"/>
              </a:rPr>
              <a:t>attack</a:t>
            </a:r>
            <a:r>
              <a:rPr sz="1300" spc="-114" dirty="0">
                <a:solidFill>
                  <a:srgbClr val="D9D9D9"/>
                </a:solidFill>
                <a:latin typeface="Tahoma"/>
                <a:cs typeface="Tahoma"/>
              </a:rPr>
              <a:t> </a:t>
            </a:r>
            <a:r>
              <a:rPr sz="1300" spc="-10" dirty="0">
                <a:solidFill>
                  <a:srgbClr val="D9D9D9"/>
                </a:solidFill>
                <a:latin typeface="Tahoma"/>
                <a:cs typeface="Tahoma"/>
              </a:rPr>
              <a:t>paradigm</a:t>
            </a:r>
            <a:r>
              <a:rPr sz="1300" spc="-110" dirty="0">
                <a:solidFill>
                  <a:srgbClr val="D9D9D9"/>
                </a:solidFill>
                <a:latin typeface="Tahoma"/>
                <a:cs typeface="Tahoma"/>
              </a:rPr>
              <a:t> </a:t>
            </a:r>
            <a:r>
              <a:rPr sz="1300" dirty="0">
                <a:solidFill>
                  <a:srgbClr val="D9D9D9"/>
                </a:solidFill>
                <a:latin typeface="Tahoma"/>
                <a:cs typeface="Tahoma"/>
              </a:rPr>
              <a:t>that</a:t>
            </a:r>
            <a:r>
              <a:rPr sz="1300" spc="-110" dirty="0">
                <a:solidFill>
                  <a:srgbClr val="D9D9D9"/>
                </a:solidFill>
                <a:latin typeface="Tahoma"/>
                <a:cs typeface="Tahoma"/>
              </a:rPr>
              <a:t> </a:t>
            </a:r>
            <a:r>
              <a:rPr sz="1300" dirty="0">
                <a:solidFill>
                  <a:srgbClr val="D9D9D9"/>
                </a:solidFill>
                <a:latin typeface="Tahoma"/>
                <a:cs typeface="Tahoma"/>
              </a:rPr>
              <a:t>speciﬁcally</a:t>
            </a:r>
            <a:r>
              <a:rPr sz="1300" spc="-110" dirty="0">
                <a:solidFill>
                  <a:srgbClr val="D9D9D9"/>
                </a:solidFill>
                <a:latin typeface="Tahoma"/>
                <a:cs typeface="Tahoma"/>
              </a:rPr>
              <a:t> </a:t>
            </a:r>
            <a:r>
              <a:rPr sz="1300" dirty="0">
                <a:solidFill>
                  <a:srgbClr val="D9D9D9"/>
                </a:solidFill>
                <a:latin typeface="Tahoma"/>
                <a:cs typeface="Tahoma"/>
              </a:rPr>
              <a:t>targets</a:t>
            </a:r>
            <a:r>
              <a:rPr sz="1300" spc="-110" dirty="0">
                <a:solidFill>
                  <a:srgbClr val="D9D9D9"/>
                </a:solidFill>
                <a:latin typeface="Tahoma"/>
                <a:cs typeface="Tahoma"/>
              </a:rPr>
              <a:t> </a:t>
            </a:r>
            <a:r>
              <a:rPr sz="1300" dirty="0">
                <a:solidFill>
                  <a:srgbClr val="D9D9D9"/>
                </a:solidFill>
                <a:latin typeface="Tahoma"/>
                <a:cs typeface="Tahoma"/>
              </a:rPr>
              <a:t>the</a:t>
            </a:r>
            <a:r>
              <a:rPr sz="1300" spc="-110" dirty="0">
                <a:solidFill>
                  <a:srgbClr val="D9D9D9"/>
                </a:solidFill>
                <a:latin typeface="Tahoma"/>
                <a:cs typeface="Tahoma"/>
              </a:rPr>
              <a:t> </a:t>
            </a:r>
            <a:r>
              <a:rPr sz="1300" dirty="0">
                <a:solidFill>
                  <a:srgbClr val="D9D9D9"/>
                </a:solidFill>
                <a:latin typeface="Tahoma"/>
                <a:cs typeface="Tahoma"/>
              </a:rPr>
              <a:t>exception</a:t>
            </a:r>
            <a:r>
              <a:rPr sz="1300" spc="-110" dirty="0">
                <a:solidFill>
                  <a:srgbClr val="D9D9D9"/>
                </a:solidFill>
                <a:latin typeface="Tahoma"/>
                <a:cs typeface="Tahoma"/>
              </a:rPr>
              <a:t> </a:t>
            </a:r>
            <a:r>
              <a:rPr sz="1300" spc="-10" dirty="0">
                <a:solidFill>
                  <a:srgbClr val="D9D9D9"/>
                </a:solidFill>
                <a:latin typeface="Tahoma"/>
                <a:cs typeface="Tahoma"/>
              </a:rPr>
              <a:t>handling mechanisms</a:t>
            </a:r>
            <a:r>
              <a:rPr sz="1300" spc="-120" dirty="0">
                <a:solidFill>
                  <a:srgbClr val="D9D9D9"/>
                </a:solidFill>
                <a:latin typeface="Tahoma"/>
                <a:cs typeface="Tahoma"/>
              </a:rPr>
              <a:t> </a:t>
            </a:r>
            <a:r>
              <a:rPr sz="1300" dirty="0">
                <a:solidFill>
                  <a:srgbClr val="D9D9D9"/>
                </a:solidFill>
                <a:latin typeface="Tahoma"/>
                <a:cs typeface="Tahoma"/>
              </a:rPr>
              <a:t>in</a:t>
            </a:r>
            <a:r>
              <a:rPr sz="1300" spc="-114" dirty="0">
                <a:solidFill>
                  <a:srgbClr val="D9D9D9"/>
                </a:solidFill>
                <a:latin typeface="Tahoma"/>
                <a:cs typeface="Tahoma"/>
              </a:rPr>
              <a:t> </a:t>
            </a:r>
            <a:r>
              <a:rPr sz="1300" spc="-10" dirty="0">
                <a:solidFill>
                  <a:srgbClr val="D9D9D9"/>
                </a:solidFill>
                <a:latin typeface="Tahoma"/>
                <a:cs typeface="Tahoma"/>
              </a:rPr>
              <a:t>programming</a:t>
            </a:r>
            <a:r>
              <a:rPr sz="1300" spc="-114" dirty="0">
                <a:solidFill>
                  <a:srgbClr val="D9D9D9"/>
                </a:solidFill>
                <a:latin typeface="Tahoma"/>
                <a:cs typeface="Tahoma"/>
              </a:rPr>
              <a:t> </a:t>
            </a:r>
            <a:r>
              <a:rPr sz="1300" spc="-10" dirty="0">
                <a:solidFill>
                  <a:srgbClr val="D9D9D9"/>
                </a:solidFill>
                <a:latin typeface="Tahoma"/>
                <a:cs typeface="Tahoma"/>
              </a:rPr>
              <a:t>languages.</a:t>
            </a:r>
            <a:endParaRPr sz="1300" dirty="0">
              <a:latin typeface="Tahoma"/>
              <a:cs typeface="Tahoma"/>
            </a:endParaRPr>
          </a:p>
          <a:p>
            <a:pPr>
              <a:lnSpc>
                <a:spcPct val="100000"/>
              </a:lnSpc>
              <a:spcBef>
                <a:spcPts val="5"/>
              </a:spcBef>
            </a:pPr>
            <a:endParaRPr sz="1300" dirty="0">
              <a:latin typeface="Tahoma"/>
              <a:cs typeface="Tahoma"/>
            </a:endParaRPr>
          </a:p>
          <a:p>
            <a:pPr marL="12700" marR="5080">
              <a:lnSpc>
                <a:spcPct val="115399"/>
              </a:lnSpc>
            </a:pPr>
            <a:r>
              <a:rPr sz="1300" dirty="0">
                <a:solidFill>
                  <a:srgbClr val="D9D9D9"/>
                </a:solidFill>
                <a:latin typeface="Tahoma"/>
                <a:cs typeface="Tahoma"/>
              </a:rPr>
              <a:t>Exception</a:t>
            </a:r>
            <a:r>
              <a:rPr sz="1300" spc="-110" dirty="0">
                <a:solidFill>
                  <a:srgbClr val="D9D9D9"/>
                </a:solidFill>
                <a:latin typeface="Tahoma"/>
                <a:cs typeface="Tahoma"/>
              </a:rPr>
              <a:t> </a:t>
            </a:r>
            <a:r>
              <a:rPr sz="1300" spc="-10" dirty="0">
                <a:solidFill>
                  <a:srgbClr val="D9D9D9"/>
                </a:solidFill>
                <a:latin typeface="Tahoma"/>
                <a:cs typeface="Tahoma"/>
              </a:rPr>
              <a:t>handling</a:t>
            </a:r>
            <a:r>
              <a:rPr sz="1300" spc="-110" dirty="0">
                <a:solidFill>
                  <a:srgbClr val="D9D9D9"/>
                </a:solidFill>
                <a:latin typeface="Tahoma"/>
                <a:cs typeface="Tahoma"/>
              </a:rPr>
              <a:t> </a:t>
            </a:r>
            <a:r>
              <a:rPr sz="1300" dirty="0">
                <a:solidFill>
                  <a:srgbClr val="D9D9D9"/>
                </a:solidFill>
                <a:latin typeface="Tahoma"/>
                <a:cs typeface="Tahoma"/>
              </a:rPr>
              <a:t>is</a:t>
            </a:r>
            <a:r>
              <a:rPr sz="1300" spc="-110" dirty="0">
                <a:solidFill>
                  <a:srgbClr val="D9D9D9"/>
                </a:solidFill>
                <a:latin typeface="Tahoma"/>
                <a:cs typeface="Tahoma"/>
              </a:rPr>
              <a:t> </a:t>
            </a:r>
            <a:r>
              <a:rPr sz="1300" spc="-10" dirty="0">
                <a:solidFill>
                  <a:srgbClr val="D9D9D9"/>
                </a:solidFill>
                <a:latin typeface="Tahoma"/>
                <a:cs typeface="Tahoma"/>
              </a:rPr>
              <a:t>designed</a:t>
            </a:r>
            <a:r>
              <a:rPr sz="1300" spc="-110" dirty="0">
                <a:solidFill>
                  <a:srgbClr val="D9D9D9"/>
                </a:solidFill>
                <a:latin typeface="Tahoma"/>
                <a:cs typeface="Tahoma"/>
              </a:rPr>
              <a:t> </a:t>
            </a:r>
            <a:r>
              <a:rPr sz="1300" dirty="0">
                <a:solidFill>
                  <a:srgbClr val="D9D9D9"/>
                </a:solidFill>
                <a:latin typeface="Tahoma"/>
                <a:cs typeface="Tahoma"/>
              </a:rPr>
              <a:t>to</a:t>
            </a:r>
            <a:r>
              <a:rPr sz="1300" spc="-110" dirty="0">
                <a:solidFill>
                  <a:srgbClr val="D9D9D9"/>
                </a:solidFill>
                <a:latin typeface="Tahoma"/>
                <a:cs typeface="Tahoma"/>
              </a:rPr>
              <a:t> </a:t>
            </a:r>
            <a:r>
              <a:rPr sz="1300" spc="-30" dirty="0">
                <a:solidFill>
                  <a:srgbClr val="D9D9D9"/>
                </a:solidFill>
                <a:latin typeface="Tahoma"/>
                <a:cs typeface="Tahoma"/>
              </a:rPr>
              <a:t>manage</a:t>
            </a:r>
            <a:r>
              <a:rPr sz="1300" spc="-110" dirty="0">
                <a:solidFill>
                  <a:srgbClr val="D9D9D9"/>
                </a:solidFill>
                <a:latin typeface="Tahoma"/>
                <a:cs typeface="Tahoma"/>
              </a:rPr>
              <a:t> </a:t>
            </a:r>
            <a:r>
              <a:rPr sz="1300" spc="-10" dirty="0">
                <a:solidFill>
                  <a:srgbClr val="D9D9D9"/>
                </a:solidFill>
                <a:latin typeface="Tahoma"/>
                <a:cs typeface="Tahoma"/>
              </a:rPr>
              <a:t>unexpected</a:t>
            </a:r>
            <a:r>
              <a:rPr sz="1300" spc="-105" dirty="0">
                <a:solidFill>
                  <a:srgbClr val="D9D9D9"/>
                </a:solidFill>
                <a:latin typeface="Tahoma"/>
                <a:cs typeface="Tahoma"/>
              </a:rPr>
              <a:t> </a:t>
            </a:r>
            <a:r>
              <a:rPr sz="1300" spc="-25" dirty="0">
                <a:solidFill>
                  <a:srgbClr val="D9D9D9"/>
                </a:solidFill>
                <a:latin typeface="Tahoma"/>
                <a:cs typeface="Tahoma"/>
              </a:rPr>
              <a:t>or </a:t>
            </a:r>
            <a:r>
              <a:rPr sz="1300" dirty="0">
                <a:solidFill>
                  <a:srgbClr val="D9D9D9"/>
                </a:solidFill>
                <a:latin typeface="Tahoma"/>
                <a:cs typeface="Tahoma"/>
              </a:rPr>
              <a:t>exceptional</a:t>
            </a:r>
            <a:r>
              <a:rPr sz="1300" spc="-125" dirty="0">
                <a:solidFill>
                  <a:srgbClr val="D9D9D9"/>
                </a:solidFill>
                <a:latin typeface="Tahoma"/>
                <a:cs typeface="Tahoma"/>
              </a:rPr>
              <a:t> </a:t>
            </a:r>
            <a:r>
              <a:rPr sz="1300" dirty="0">
                <a:solidFill>
                  <a:srgbClr val="D9D9D9"/>
                </a:solidFill>
                <a:latin typeface="Tahoma"/>
                <a:cs typeface="Tahoma"/>
              </a:rPr>
              <a:t>situations</a:t>
            </a:r>
            <a:r>
              <a:rPr sz="1300" spc="-120" dirty="0">
                <a:solidFill>
                  <a:srgbClr val="D9D9D9"/>
                </a:solidFill>
                <a:latin typeface="Tahoma"/>
                <a:cs typeface="Tahoma"/>
              </a:rPr>
              <a:t> </a:t>
            </a:r>
            <a:r>
              <a:rPr sz="1300" dirty="0">
                <a:solidFill>
                  <a:srgbClr val="D9D9D9"/>
                </a:solidFill>
                <a:latin typeface="Tahoma"/>
                <a:cs typeface="Tahoma"/>
              </a:rPr>
              <a:t>in</a:t>
            </a:r>
            <a:r>
              <a:rPr sz="1300" spc="-120" dirty="0">
                <a:solidFill>
                  <a:srgbClr val="D9D9D9"/>
                </a:solidFill>
                <a:latin typeface="Tahoma"/>
                <a:cs typeface="Tahoma"/>
              </a:rPr>
              <a:t> </a:t>
            </a:r>
            <a:r>
              <a:rPr sz="1300" spc="-25" dirty="0">
                <a:solidFill>
                  <a:srgbClr val="D9D9D9"/>
                </a:solidFill>
                <a:latin typeface="Tahoma"/>
                <a:cs typeface="Tahoma"/>
              </a:rPr>
              <a:t>code.</a:t>
            </a:r>
            <a:r>
              <a:rPr sz="1300" spc="-120" dirty="0">
                <a:solidFill>
                  <a:srgbClr val="D9D9D9"/>
                </a:solidFill>
                <a:latin typeface="Tahoma"/>
                <a:cs typeface="Tahoma"/>
              </a:rPr>
              <a:t> </a:t>
            </a:r>
            <a:r>
              <a:rPr sz="1300" spc="-10" dirty="0">
                <a:solidFill>
                  <a:srgbClr val="D9D9D9"/>
                </a:solidFill>
                <a:latin typeface="Tahoma"/>
                <a:cs typeface="Tahoma"/>
              </a:rPr>
              <a:t>However,</a:t>
            </a:r>
            <a:r>
              <a:rPr sz="1300" spc="-120" dirty="0">
                <a:solidFill>
                  <a:srgbClr val="D9D9D9"/>
                </a:solidFill>
                <a:latin typeface="Tahoma"/>
                <a:cs typeface="Tahoma"/>
              </a:rPr>
              <a:t> </a:t>
            </a:r>
            <a:r>
              <a:rPr sz="1300" spc="95" dirty="0">
                <a:solidFill>
                  <a:srgbClr val="D9D9D9"/>
                </a:solidFill>
                <a:latin typeface="Tahoma"/>
                <a:cs typeface="Tahoma"/>
              </a:rPr>
              <a:t>CHOP</a:t>
            </a:r>
            <a:r>
              <a:rPr sz="1300" spc="-120" dirty="0">
                <a:solidFill>
                  <a:srgbClr val="D9D9D9"/>
                </a:solidFill>
                <a:latin typeface="Tahoma"/>
                <a:cs typeface="Tahoma"/>
              </a:rPr>
              <a:t> </a:t>
            </a:r>
            <a:r>
              <a:rPr sz="1300" spc="-10" dirty="0">
                <a:solidFill>
                  <a:srgbClr val="D9D9D9"/>
                </a:solidFill>
                <a:latin typeface="Tahoma"/>
                <a:cs typeface="Tahoma"/>
              </a:rPr>
              <a:t>exploits </a:t>
            </a:r>
            <a:r>
              <a:rPr sz="1300" dirty="0">
                <a:solidFill>
                  <a:srgbClr val="D9D9D9"/>
                </a:solidFill>
                <a:latin typeface="Tahoma"/>
                <a:cs typeface="Tahoma"/>
              </a:rPr>
              <a:t>vulnerabilities</a:t>
            </a:r>
            <a:r>
              <a:rPr sz="1300" spc="-85" dirty="0">
                <a:solidFill>
                  <a:srgbClr val="D9D9D9"/>
                </a:solidFill>
                <a:latin typeface="Tahoma"/>
                <a:cs typeface="Tahoma"/>
              </a:rPr>
              <a:t> </a:t>
            </a:r>
            <a:r>
              <a:rPr sz="1300" dirty="0">
                <a:solidFill>
                  <a:srgbClr val="D9D9D9"/>
                </a:solidFill>
                <a:latin typeface="Tahoma"/>
                <a:cs typeface="Tahoma"/>
              </a:rPr>
              <a:t>within</a:t>
            </a:r>
            <a:r>
              <a:rPr sz="1300" spc="-85" dirty="0">
                <a:solidFill>
                  <a:srgbClr val="D9D9D9"/>
                </a:solidFill>
                <a:latin typeface="Tahoma"/>
                <a:cs typeface="Tahoma"/>
              </a:rPr>
              <a:t> </a:t>
            </a:r>
            <a:r>
              <a:rPr sz="1300" dirty="0">
                <a:solidFill>
                  <a:srgbClr val="D9D9D9"/>
                </a:solidFill>
                <a:latin typeface="Tahoma"/>
                <a:cs typeface="Tahoma"/>
              </a:rPr>
              <a:t>this</a:t>
            </a:r>
            <a:r>
              <a:rPr sz="1300" spc="-85" dirty="0">
                <a:solidFill>
                  <a:srgbClr val="D9D9D9"/>
                </a:solidFill>
                <a:latin typeface="Tahoma"/>
                <a:cs typeface="Tahoma"/>
              </a:rPr>
              <a:t> </a:t>
            </a:r>
            <a:r>
              <a:rPr sz="1300" dirty="0">
                <a:solidFill>
                  <a:srgbClr val="D9D9D9"/>
                </a:solidFill>
                <a:latin typeface="Tahoma"/>
                <a:cs typeface="Tahoma"/>
              </a:rPr>
              <a:t>system</a:t>
            </a:r>
            <a:r>
              <a:rPr sz="1300" spc="-85" dirty="0">
                <a:solidFill>
                  <a:srgbClr val="D9D9D9"/>
                </a:solidFill>
                <a:latin typeface="Tahoma"/>
                <a:cs typeface="Tahoma"/>
              </a:rPr>
              <a:t> </a:t>
            </a:r>
            <a:r>
              <a:rPr sz="1300" dirty="0">
                <a:solidFill>
                  <a:srgbClr val="D9D9D9"/>
                </a:solidFill>
                <a:latin typeface="Tahoma"/>
                <a:cs typeface="Tahoma"/>
              </a:rPr>
              <a:t>to</a:t>
            </a:r>
            <a:r>
              <a:rPr sz="1300" spc="-85" dirty="0">
                <a:solidFill>
                  <a:srgbClr val="D9D9D9"/>
                </a:solidFill>
                <a:latin typeface="Tahoma"/>
                <a:cs typeface="Tahoma"/>
              </a:rPr>
              <a:t> </a:t>
            </a:r>
            <a:r>
              <a:rPr sz="1300" spc="-10" dirty="0">
                <a:solidFill>
                  <a:srgbClr val="D9D9D9"/>
                </a:solidFill>
                <a:latin typeface="Tahoma"/>
                <a:cs typeface="Tahoma"/>
              </a:rPr>
              <a:t>achieve</a:t>
            </a:r>
            <a:r>
              <a:rPr sz="1300" spc="-80" dirty="0">
                <a:solidFill>
                  <a:srgbClr val="D9D9D9"/>
                </a:solidFill>
                <a:latin typeface="Tahoma"/>
                <a:cs typeface="Tahoma"/>
              </a:rPr>
              <a:t> </a:t>
            </a:r>
            <a:r>
              <a:rPr sz="1300" dirty="0">
                <a:solidFill>
                  <a:srgbClr val="D9D9D9"/>
                </a:solidFill>
                <a:latin typeface="Tahoma"/>
                <a:cs typeface="Tahoma"/>
              </a:rPr>
              <a:t>malicious</a:t>
            </a:r>
            <a:r>
              <a:rPr sz="1300" spc="-85" dirty="0">
                <a:solidFill>
                  <a:srgbClr val="D9D9D9"/>
                </a:solidFill>
                <a:latin typeface="Tahoma"/>
                <a:cs typeface="Tahoma"/>
              </a:rPr>
              <a:t> </a:t>
            </a:r>
            <a:r>
              <a:rPr sz="1300" spc="-10" dirty="0">
                <a:solidFill>
                  <a:srgbClr val="D9D9D9"/>
                </a:solidFill>
                <a:latin typeface="Tahoma"/>
                <a:cs typeface="Tahoma"/>
              </a:rPr>
              <a:t>objectives.</a:t>
            </a:r>
            <a:endParaRPr sz="1300" dirty="0">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1B212C"/>
          </a:solidFill>
        </p:spPr>
        <p:txBody>
          <a:bodyPr wrap="square" lIns="0" tIns="0" rIns="0" bIns="0" rtlCol="0"/>
          <a:lstStyle/>
          <a:p>
            <a:endParaRPr/>
          </a:p>
        </p:txBody>
      </p:sp>
      <p:grpSp>
        <p:nvGrpSpPr>
          <p:cNvPr id="3" name="object 3"/>
          <p:cNvGrpSpPr/>
          <p:nvPr/>
        </p:nvGrpSpPr>
        <p:grpSpPr>
          <a:xfrm>
            <a:off x="0" y="0"/>
            <a:ext cx="5363210" cy="5143500"/>
            <a:chOff x="0" y="0"/>
            <a:chExt cx="5363210" cy="5143500"/>
          </a:xfrm>
        </p:grpSpPr>
        <p:pic>
          <p:nvPicPr>
            <p:cNvPr id="4" name="object 4"/>
            <p:cNvPicPr/>
            <p:nvPr/>
          </p:nvPicPr>
          <p:blipFill>
            <a:blip r:embed="rId2" cstate="print"/>
            <a:stretch>
              <a:fillRect/>
            </a:stretch>
          </p:blipFill>
          <p:spPr>
            <a:xfrm>
              <a:off x="2629" y="5300"/>
              <a:ext cx="5360023" cy="5138199"/>
            </a:xfrm>
            <a:prstGeom prst="rect">
              <a:avLst/>
            </a:prstGeom>
          </p:spPr>
        </p:pic>
        <p:sp>
          <p:nvSpPr>
            <p:cNvPr id="5" name="object 5"/>
            <p:cNvSpPr/>
            <p:nvPr/>
          </p:nvSpPr>
          <p:spPr>
            <a:xfrm>
              <a:off x="0" y="0"/>
              <a:ext cx="633095" cy="588645"/>
            </a:xfrm>
            <a:custGeom>
              <a:avLst/>
              <a:gdLst/>
              <a:ahLst/>
              <a:cxnLst/>
              <a:rect l="l" t="t" r="r" b="b"/>
              <a:pathLst>
                <a:path w="633095" h="588645">
                  <a:moveTo>
                    <a:pt x="632699" y="588599"/>
                  </a:moveTo>
                  <a:lnTo>
                    <a:pt x="0" y="588599"/>
                  </a:lnTo>
                  <a:lnTo>
                    <a:pt x="0" y="0"/>
                  </a:lnTo>
                  <a:lnTo>
                    <a:pt x="632699" y="0"/>
                  </a:lnTo>
                  <a:lnTo>
                    <a:pt x="632699" y="588599"/>
                  </a:lnTo>
                  <a:close/>
                </a:path>
              </a:pathLst>
            </a:custGeom>
            <a:solidFill>
              <a:srgbClr val="1B212C"/>
            </a:solidFill>
          </p:spPr>
          <p:txBody>
            <a:bodyPr wrap="square" lIns="0" tIns="0" rIns="0" bIns="0" rtlCol="0"/>
            <a:lstStyle/>
            <a:p>
              <a:endParaRPr/>
            </a:p>
          </p:txBody>
        </p:sp>
        <p:sp>
          <p:nvSpPr>
            <p:cNvPr id="6" name="object 6"/>
            <p:cNvSpPr/>
            <p:nvPr/>
          </p:nvSpPr>
          <p:spPr>
            <a:xfrm>
              <a:off x="212039" y="221754"/>
              <a:ext cx="219710" cy="144145"/>
            </a:xfrm>
            <a:custGeom>
              <a:avLst/>
              <a:gdLst/>
              <a:ahLst/>
              <a:cxnLst/>
              <a:rect l="l" t="t" r="r" b="b"/>
              <a:pathLst>
                <a:path w="219709" h="144145">
                  <a:moveTo>
                    <a:pt x="219608" y="124955"/>
                  </a:moveTo>
                  <a:lnTo>
                    <a:pt x="0" y="124955"/>
                  </a:lnTo>
                  <a:lnTo>
                    <a:pt x="0" y="143852"/>
                  </a:lnTo>
                  <a:lnTo>
                    <a:pt x="219608" y="143852"/>
                  </a:lnTo>
                  <a:lnTo>
                    <a:pt x="219608" y="124955"/>
                  </a:lnTo>
                  <a:close/>
                </a:path>
                <a:path w="219709" h="144145">
                  <a:moveTo>
                    <a:pt x="219608" y="62471"/>
                  </a:moveTo>
                  <a:lnTo>
                    <a:pt x="0" y="62471"/>
                  </a:lnTo>
                  <a:lnTo>
                    <a:pt x="0" y="81381"/>
                  </a:lnTo>
                  <a:lnTo>
                    <a:pt x="219608" y="81381"/>
                  </a:lnTo>
                  <a:lnTo>
                    <a:pt x="219608" y="62471"/>
                  </a:lnTo>
                  <a:close/>
                </a:path>
                <a:path w="219709" h="144145">
                  <a:moveTo>
                    <a:pt x="219608" y="0"/>
                  </a:moveTo>
                  <a:lnTo>
                    <a:pt x="0" y="0"/>
                  </a:lnTo>
                  <a:lnTo>
                    <a:pt x="0" y="18897"/>
                  </a:lnTo>
                  <a:lnTo>
                    <a:pt x="219608" y="18897"/>
                  </a:lnTo>
                  <a:lnTo>
                    <a:pt x="219608" y="0"/>
                  </a:lnTo>
                  <a:close/>
                </a:path>
              </a:pathLst>
            </a:custGeom>
            <a:solidFill>
              <a:srgbClr val="55688B">
                <a:alpha val="35978"/>
              </a:srgbClr>
            </a:solidFill>
          </p:spPr>
          <p:txBody>
            <a:bodyPr wrap="square" lIns="0" tIns="0" rIns="0" bIns="0" rtlCol="0"/>
            <a:lstStyle/>
            <a:p>
              <a:endParaRPr/>
            </a:p>
          </p:txBody>
        </p:sp>
      </p:grpSp>
      <p:grpSp>
        <p:nvGrpSpPr>
          <p:cNvPr id="7" name="object 7"/>
          <p:cNvGrpSpPr/>
          <p:nvPr/>
        </p:nvGrpSpPr>
        <p:grpSpPr>
          <a:xfrm>
            <a:off x="0" y="381001"/>
            <a:ext cx="1038225" cy="1016635"/>
            <a:chOff x="0" y="381001"/>
            <a:chExt cx="1038225" cy="1016635"/>
          </a:xfrm>
        </p:grpSpPr>
        <p:sp>
          <p:nvSpPr>
            <p:cNvPr id="8" name="object 8"/>
            <p:cNvSpPr/>
            <p:nvPr/>
          </p:nvSpPr>
          <p:spPr>
            <a:xfrm>
              <a:off x="0" y="381001"/>
              <a:ext cx="808990" cy="808990"/>
            </a:xfrm>
            <a:custGeom>
              <a:avLst/>
              <a:gdLst/>
              <a:ahLst/>
              <a:cxnLst/>
              <a:rect l="l" t="t" r="r" b="b"/>
              <a:pathLst>
                <a:path w="808990" h="808990">
                  <a:moveTo>
                    <a:pt x="808799" y="808799"/>
                  </a:moveTo>
                  <a:lnTo>
                    <a:pt x="404399" y="808799"/>
                  </a:lnTo>
                  <a:lnTo>
                    <a:pt x="0" y="404399"/>
                  </a:lnTo>
                  <a:lnTo>
                    <a:pt x="0" y="0"/>
                  </a:lnTo>
                  <a:lnTo>
                    <a:pt x="808799" y="808799"/>
                  </a:lnTo>
                  <a:close/>
                </a:path>
              </a:pathLst>
            </a:custGeom>
            <a:solidFill>
              <a:srgbClr val="0145AB"/>
            </a:solidFill>
          </p:spPr>
          <p:txBody>
            <a:bodyPr wrap="square" lIns="0" tIns="0" rIns="0" bIns="0" rtlCol="0"/>
            <a:lstStyle/>
            <a:p>
              <a:endParaRPr/>
            </a:p>
          </p:txBody>
        </p:sp>
        <p:sp>
          <p:nvSpPr>
            <p:cNvPr id="9" name="object 9"/>
            <p:cNvSpPr/>
            <p:nvPr/>
          </p:nvSpPr>
          <p:spPr>
            <a:xfrm>
              <a:off x="229049" y="588488"/>
              <a:ext cx="808990" cy="808990"/>
            </a:xfrm>
            <a:custGeom>
              <a:avLst/>
              <a:gdLst/>
              <a:ahLst/>
              <a:cxnLst/>
              <a:rect l="l" t="t" r="r" b="b"/>
              <a:pathLst>
                <a:path w="808990" h="808990">
                  <a:moveTo>
                    <a:pt x="808799" y="808799"/>
                  </a:moveTo>
                  <a:lnTo>
                    <a:pt x="0" y="0"/>
                  </a:lnTo>
                  <a:lnTo>
                    <a:pt x="404399" y="0"/>
                  </a:lnTo>
                  <a:lnTo>
                    <a:pt x="808799" y="404399"/>
                  </a:lnTo>
                  <a:lnTo>
                    <a:pt x="808799" y="808799"/>
                  </a:lnTo>
                  <a:close/>
                </a:path>
              </a:pathLst>
            </a:custGeom>
            <a:solidFill>
              <a:srgbClr val="82C7A5"/>
            </a:solidFill>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45" dirty="0"/>
              <a:t>CHOP</a:t>
            </a:r>
            <a:r>
              <a:rPr spc="95" dirty="0"/>
              <a:t> </a:t>
            </a:r>
            <a:r>
              <a:rPr spc="235" dirty="0"/>
              <a:t>Attacks</a:t>
            </a:r>
          </a:p>
        </p:txBody>
      </p:sp>
      <p:sp>
        <p:nvSpPr>
          <p:cNvPr id="11" name="object 11"/>
          <p:cNvSpPr txBox="1"/>
          <p:nvPr/>
        </p:nvSpPr>
        <p:spPr>
          <a:xfrm>
            <a:off x="4091050" y="1633970"/>
            <a:ext cx="4296410" cy="1366520"/>
          </a:xfrm>
          <a:prstGeom prst="rect">
            <a:avLst/>
          </a:prstGeom>
        </p:spPr>
        <p:txBody>
          <a:bodyPr vert="horz" wrap="square" lIns="0" tIns="12700" rIns="0" bIns="0" rtlCol="0">
            <a:spAutoFit/>
          </a:bodyPr>
          <a:lstStyle/>
          <a:p>
            <a:pPr marL="12700">
              <a:lnSpc>
                <a:spcPct val="100000"/>
              </a:lnSpc>
              <a:spcBef>
                <a:spcPts val="100"/>
              </a:spcBef>
            </a:pPr>
            <a:r>
              <a:rPr sz="1300" b="1" spc="-65" dirty="0">
                <a:solidFill>
                  <a:srgbClr val="D9D9D9"/>
                </a:solidFill>
                <a:latin typeface="Tahoma"/>
                <a:cs typeface="Tahoma"/>
              </a:rPr>
              <a:t>Why</a:t>
            </a:r>
            <a:r>
              <a:rPr sz="1300" b="1" spc="-125" dirty="0">
                <a:solidFill>
                  <a:srgbClr val="D9D9D9"/>
                </a:solidFill>
                <a:latin typeface="Tahoma"/>
                <a:cs typeface="Tahoma"/>
              </a:rPr>
              <a:t> </a:t>
            </a:r>
            <a:r>
              <a:rPr sz="1300" b="1" spc="-80" dirty="0">
                <a:solidFill>
                  <a:srgbClr val="D9D9D9"/>
                </a:solidFill>
                <a:latin typeface="Tahoma"/>
                <a:cs typeface="Tahoma"/>
              </a:rPr>
              <a:t>is</a:t>
            </a:r>
            <a:r>
              <a:rPr sz="1300" b="1" spc="-110" dirty="0">
                <a:solidFill>
                  <a:srgbClr val="D9D9D9"/>
                </a:solidFill>
                <a:latin typeface="Tahoma"/>
                <a:cs typeface="Tahoma"/>
              </a:rPr>
              <a:t> </a:t>
            </a:r>
            <a:r>
              <a:rPr sz="1300" b="1" spc="-45" dirty="0">
                <a:solidFill>
                  <a:srgbClr val="D9D9D9"/>
                </a:solidFill>
                <a:latin typeface="Tahoma"/>
                <a:cs typeface="Tahoma"/>
              </a:rPr>
              <a:t>it</a:t>
            </a:r>
            <a:r>
              <a:rPr sz="1300" b="1" spc="-114" dirty="0">
                <a:solidFill>
                  <a:srgbClr val="D9D9D9"/>
                </a:solidFill>
                <a:latin typeface="Tahoma"/>
                <a:cs typeface="Tahoma"/>
              </a:rPr>
              <a:t> </a:t>
            </a:r>
            <a:r>
              <a:rPr sz="1300" b="1" spc="-10" dirty="0">
                <a:solidFill>
                  <a:srgbClr val="D9D9D9"/>
                </a:solidFill>
                <a:latin typeface="Tahoma"/>
                <a:cs typeface="Tahoma"/>
              </a:rPr>
              <a:t>signiﬁcant?</a:t>
            </a:r>
            <a:endParaRPr sz="1300" dirty="0">
              <a:latin typeface="Tahoma"/>
              <a:cs typeface="Tahoma"/>
            </a:endParaRPr>
          </a:p>
          <a:p>
            <a:pPr>
              <a:lnSpc>
                <a:spcPct val="100000"/>
              </a:lnSpc>
              <a:spcBef>
                <a:spcPts val="229"/>
              </a:spcBef>
            </a:pPr>
            <a:endParaRPr sz="1300" dirty="0">
              <a:latin typeface="Tahoma"/>
              <a:cs typeface="Tahoma"/>
            </a:endParaRPr>
          </a:p>
          <a:p>
            <a:pPr marL="12700" marR="5080">
              <a:lnSpc>
                <a:spcPct val="115399"/>
              </a:lnSpc>
            </a:pPr>
            <a:r>
              <a:rPr sz="1300" dirty="0">
                <a:solidFill>
                  <a:srgbClr val="D9D9D9"/>
                </a:solidFill>
                <a:latin typeface="Tahoma"/>
                <a:cs typeface="Tahoma"/>
              </a:rPr>
              <a:t>Exception</a:t>
            </a:r>
            <a:r>
              <a:rPr sz="1300" spc="-125" dirty="0">
                <a:solidFill>
                  <a:srgbClr val="D9D9D9"/>
                </a:solidFill>
                <a:latin typeface="Tahoma"/>
                <a:cs typeface="Tahoma"/>
              </a:rPr>
              <a:t> </a:t>
            </a:r>
            <a:r>
              <a:rPr sz="1300" spc="-10" dirty="0">
                <a:solidFill>
                  <a:srgbClr val="D9D9D9"/>
                </a:solidFill>
                <a:latin typeface="Tahoma"/>
                <a:cs typeface="Tahoma"/>
              </a:rPr>
              <a:t>handling</a:t>
            </a:r>
            <a:r>
              <a:rPr sz="1300" spc="-125" dirty="0">
                <a:solidFill>
                  <a:srgbClr val="D9D9D9"/>
                </a:solidFill>
                <a:latin typeface="Tahoma"/>
                <a:cs typeface="Tahoma"/>
              </a:rPr>
              <a:t> </a:t>
            </a:r>
            <a:r>
              <a:rPr sz="1300" dirty="0">
                <a:solidFill>
                  <a:srgbClr val="D9D9D9"/>
                </a:solidFill>
                <a:latin typeface="Tahoma"/>
                <a:cs typeface="Tahoma"/>
              </a:rPr>
              <a:t>is</a:t>
            </a:r>
            <a:r>
              <a:rPr sz="1300" spc="-125" dirty="0">
                <a:solidFill>
                  <a:srgbClr val="D9D9D9"/>
                </a:solidFill>
                <a:latin typeface="Tahoma"/>
                <a:cs typeface="Tahoma"/>
              </a:rPr>
              <a:t> </a:t>
            </a:r>
            <a:r>
              <a:rPr sz="1300" spc="-40" dirty="0">
                <a:solidFill>
                  <a:srgbClr val="D9D9D9"/>
                </a:solidFill>
                <a:latin typeface="Tahoma"/>
                <a:cs typeface="Tahoma"/>
              </a:rPr>
              <a:t>a</a:t>
            </a:r>
            <a:r>
              <a:rPr sz="1300" spc="-125" dirty="0">
                <a:solidFill>
                  <a:srgbClr val="D9D9D9"/>
                </a:solidFill>
                <a:latin typeface="Tahoma"/>
                <a:cs typeface="Tahoma"/>
              </a:rPr>
              <a:t> </a:t>
            </a:r>
            <a:r>
              <a:rPr sz="1300" dirty="0">
                <a:solidFill>
                  <a:srgbClr val="D9D9D9"/>
                </a:solidFill>
                <a:latin typeface="Tahoma"/>
                <a:cs typeface="Tahoma"/>
              </a:rPr>
              <a:t>fundamental</a:t>
            </a:r>
            <a:r>
              <a:rPr sz="1300" spc="-125" dirty="0">
                <a:solidFill>
                  <a:srgbClr val="D9D9D9"/>
                </a:solidFill>
                <a:latin typeface="Tahoma"/>
                <a:cs typeface="Tahoma"/>
              </a:rPr>
              <a:t> </a:t>
            </a:r>
            <a:r>
              <a:rPr sz="1300" dirty="0">
                <a:solidFill>
                  <a:srgbClr val="D9D9D9"/>
                </a:solidFill>
                <a:latin typeface="Tahoma"/>
                <a:cs typeface="Tahoma"/>
              </a:rPr>
              <a:t>component</a:t>
            </a:r>
            <a:r>
              <a:rPr sz="1300" spc="-125" dirty="0">
                <a:solidFill>
                  <a:srgbClr val="D9D9D9"/>
                </a:solidFill>
                <a:latin typeface="Tahoma"/>
                <a:cs typeface="Tahoma"/>
              </a:rPr>
              <a:t> </a:t>
            </a:r>
            <a:r>
              <a:rPr sz="1300" dirty="0">
                <a:solidFill>
                  <a:srgbClr val="D9D9D9"/>
                </a:solidFill>
                <a:latin typeface="Tahoma"/>
                <a:cs typeface="Tahoma"/>
              </a:rPr>
              <a:t>of</a:t>
            </a:r>
            <a:r>
              <a:rPr sz="1300" spc="-125" dirty="0">
                <a:solidFill>
                  <a:srgbClr val="D9D9D9"/>
                </a:solidFill>
                <a:latin typeface="Tahoma"/>
                <a:cs typeface="Tahoma"/>
              </a:rPr>
              <a:t> </a:t>
            </a:r>
            <a:r>
              <a:rPr sz="1300" spc="-20" dirty="0">
                <a:solidFill>
                  <a:srgbClr val="D9D9D9"/>
                </a:solidFill>
                <a:latin typeface="Tahoma"/>
                <a:cs typeface="Tahoma"/>
              </a:rPr>
              <a:t>many </a:t>
            </a:r>
            <a:r>
              <a:rPr sz="1300" dirty="0">
                <a:solidFill>
                  <a:srgbClr val="D9D9D9"/>
                </a:solidFill>
                <a:latin typeface="Tahoma"/>
                <a:cs typeface="Tahoma"/>
              </a:rPr>
              <a:t>modern</a:t>
            </a:r>
            <a:r>
              <a:rPr sz="1300" spc="-110" dirty="0">
                <a:solidFill>
                  <a:srgbClr val="D9D9D9"/>
                </a:solidFill>
                <a:latin typeface="Tahoma"/>
                <a:cs typeface="Tahoma"/>
              </a:rPr>
              <a:t> </a:t>
            </a:r>
            <a:r>
              <a:rPr sz="1300" dirty="0">
                <a:solidFill>
                  <a:srgbClr val="D9D9D9"/>
                </a:solidFill>
                <a:latin typeface="Tahoma"/>
                <a:cs typeface="Tahoma"/>
              </a:rPr>
              <a:t>software</a:t>
            </a:r>
            <a:r>
              <a:rPr sz="1300" spc="-110" dirty="0">
                <a:solidFill>
                  <a:srgbClr val="D9D9D9"/>
                </a:solidFill>
                <a:latin typeface="Tahoma"/>
                <a:cs typeface="Tahoma"/>
              </a:rPr>
              <a:t> </a:t>
            </a:r>
            <a:r>
              <a:rPr sz="1300" dirty="0">
                <a:solidFill>
                  <a:srgbClr val="D9D9D9"/>
                </a:solidFill>
                <a:latin typeface="Tahoma"/>
                <a:cs typeface="Tahoma"/>
              </a:rPr>
              <a:t>applications.</a:t>
            </a:r>
            <a:r>
              <a:rPr sz="1300" spc="-110" dirty="0">
                <a:solidFill>
                  <a:srgbClr val="D9D9D9"/>
                </a:solidFill>
                <a:latin typeface="Tahoma"/>
                <a:cs typeface="Tahoma"/>
              </a:rPr>
              <a:t> </a:t>
            </a:r>
            <a:r>
              <a:rPr sz="1300" spc="-40" dirty="0">
                <a:solidFill>
                  <a:srgbClr val="D9D9D9"/>
                </a:solidFill>
                <a:latin typeface="Tahoma"/>
                <a:cs typeface="Tahoma"/>
              </a:rPr>
              <a:t>If</a:t>
            </a:r>
            <a:r>
              <a:rPr sz="1300" spc="-110" dirty="0">
                <a:solidFill>
                  <a:srgbClr val="D9D9D9"/>
                </a:solidFill>
                <a:latin typeface="Tahoma"/>
                <a:cs typeface="Tahoma"/>
              </a:rPr>
              <a:t> </a:t>
            </a:r>
            <a:r>
              <a:rPr sz="1300" dirty="0">
                <a:solidFill>
                  <a:srgbClr val="D9D9D9"/>
                </a:solidFill>
                <a:latin typeface="Tahoma"/>
                <a:cs typeface="Tahoma"/>
              </a:rPr>
              <a:t>attackers</a:t>
            </a:r>
            <a:r>
              <a:rPr sz="1300" spc="-110" dirty="0">
                <a:solidFill>
                  <a:srgbClr val="D9D9D9"/>
                </a:solidFill>
                <a:latin typeface="Tahoma"/>
                <a:cs typeface="Tahoma"/>
              </a:rPr>
              <a:t> </a:t>
            </a:r>
            <a:r>
              <a:rPr sz="1300" spc="-20" dirty="0">
                <a:solidFill>
                  <a:srgbClr val="D9D9D9"/>
                </a:solidFill>
                <a:latin typeface="Tahoma"/>
                <a:cs typeface="Tahoma"/>
              </a:rPr>
              <a:t>can</a:t>
            </a:r>
            <a:r>
              <a:rPr sz="1300" spc="-110" dirty="0">
                <a:solidFill>
                  <a:srgbClr val="D9D9D9"/>
                </a:solidFill>
                <a:latin typeface="Tahoma"/>
                <a:cs typeface="Tahoma"/>
              </a:rPr>
              <a:t> </a:t>
            </a:r>
            <a:r>
              <a:rPr sz="1300" dirty="0">
                <a:solidFill>
                  <a:srgbClr val="D9D9D9"/>
                </a:solidFill>
                <a:latin typeface="Tahoma"/>
                <a:cs typeface="Tahoma"/>
              </a:rPr>
              <a:t>exploit</a:t>
            </a:r>
            <a:r>
              <a:rPr sz="1300" spc="-110" dirty="0">
                <a:solidFill>
                  <a:srgbClr val="D9D9D9"/>
                </a:solidFill>
                <a:latin typeface="Tahoma"/>
                <a:cs typeface="Tahoma"/>
              </a:rPr>
              <a:t> </a:t>
            </a:r>
            <a:r>
              <a:rPr sz="1300" spc="-20" dirty="0">
                <a:solidFill>
                  <a:srgbClr val="D9D9D9"/>
                </a:solidFill>
                <a:latin typeface="Tahoma"/>
                <a:cs typeface="Tahoma"/>
              </a:rPr>
              <a:t>this </a:t>
            </a:r>
            <a:r>
              <a:rPr sz="1300" spc="-25" dirty="0">
                <a:solidFill>
                  <a:srgbClr val="D9D9D9"/>
                </a:solidFill>
                <a:latin typeface="Tahoma"/>
                <a:cs typeface="Tahoma"/>
              </a:rPr>
              <a:t>system,</a:t>
            </a:r>
            <a:r>
              <a:rPr sz="1300" spc="-90" dirty="0">
                <a:solidFill>
                  <a:srgbClr val="D9D9D9"/>
                </a:solidFill>
                <a:latin typeface="Tahoma"/>
                <a:cs typeface="Tahoma"/>
              </a:rPr>
              <a:t> </a:t>
            </a:r>
            <a:r>
              <a:rPr sz="1300" dirty="0">
                <a:solidFill>
                  <a:srgbClr val="D9D9D9"/>
                </a:solidFill>
                <a:latin typeface="Tahoma"/>
                <a:cs typeface="Tahoma"/>
              </a:rPr>
              <a:t>they</a:t>
            </a:r>
            <a:r>
              <a:rPr sz="1300" spc="-90" dirty="0">
                <a:solidFill>
                  <a:srgbClr val="D9D9D9"/>
                </a:solidFill>
                <a:latin typeface="Tahoma"/>
                <a:cs typeface="Tahoma"/>
              </a:rPr>
              <a:t> </a:t>
            </a:r>
            <a:r>
              <a:rPr sz="1300" spc="-20" dirty="0">
                <a:solidFill>
                  <a:srgbClr val="D9D9D9"/>
                </a:solidFill>
                <a:latin typeface="Tahoma"/>
                <a:cs typeface="Tahoma"/>
              </a:rPr>
              <a:t>can</a:t>
            </a:r>
            <a:r>
              <a:rPr sz="1300" spc="-90" dirty="0">
                <a:solidFill>
                  <a:srgbClr val="D9D9D9"/>
                </a:solidFill>
                <a:latin typeface="Tahoma"/>
                <a:cs typeface="Tahoma"/>
              </a:rPr>
              <a:t> </a:t>
            </a:r>
            <a:r>
              <a:rPr sz="1300" dirty="0">
                <a:solidFill>
                  <a:srgbClr val="D9D9D9"/>
                </a:solidFill>
                <a:latin typeface="Tahoma"/>
                <a:cs typeface="Tahoma"/>
              </a:rPr>
              <a:t>potentially</a:t>
            </a:r>
            <a:r>
              <a:rPr sz="1300" spc="-90" dirty="0">
                <a:solidFill>
                  <a:srgbClr val="D9D9D9"/>
                </a:solidFill>
                <a:latin typeface="Tahoma"/>
                <a:cs typeface="Tahoma"/>
              </a:rPr>
              <a:t> </a:t>
            </a:r>
            <a:r>
              <a:rPr sz="1300" spc="-20" dirty="0">
                <a:solidFill>
                  <a:srgbClr val="D9D9D9"/>
                </a:solidFill>
                <a:latin typeface="Tahoma"/>
                <a:cs typeface="Tahoma"/>
              </a:rPr>
              <a:t>gain</a:t>
            </a:r>
            <a:r>
              <a:rPr sz="1300" spc="-85" dirty="0">
                <a:solidFill>
                  <a:srgbClr val="D9D9D9"/>
                </a:solidFill>
                <a:latin typeface="Tahoma"/>
                <a:cs typeface="Tahoma"/>
              </a:rPr>
              <a:t> </a:t>
            </a:r>
            <a:r>
              <a:rPr sz="1300" dirty="0">
                <a:solidFill>
                  <a:srgbClr val="D9D9D9"/>
                </a:solidFill>
                <a:latin typeface="Tahoma"/>
                <a:cs typeface="Tahoma"/>
              </a:rPr>
              <a:t>unauthorized</a:t>
            </a:r>
            <a:r>
              <a:rPr sz="1300" spc="-90" dirty="0">
                <a:solidFill>
                  <a:srgbClr val="D9D9D9"/>
                </a:solidFill>
                <a:latin typeface="Tahoma"/>
                <a:cs typeface="Tahoma"/>
              </a:rPr>
              <a:t> </a:t>
            </a:r>
            <a:r>
              <a:rPr sz="1300" spc="-20" dirty="0">
                <a:solidFill>
                  <a:srgbClr val="D9D9D9"/>
                </a:solidFill>
                <a:latin typeface="Tahoma"/>
                <a:cs typeface="Tahoma"/>
              </a:rPr>
              <a:t>access</a:t>
            </a:r>
            <a:r>
              <a:rPr sz="1300" spc="-90" dirty="0">
                <a:solidFill>
                  <a:srgbClr val="D9D9D9"/>
                </a:solidFill>
                <a:latin typeface="Tahoma"/>
                <a:cs typeface="Tahoma"/>
              </a:rPr>
              <a:t> </a:t>
            </a:r>
            <a:r>
              <a:rPr sz="1300" spc="-25" dirty="0">
                <a:solidFill>
                  <a:srgbClr val="D9D9D9"/>
                </a:solidFill>
                <a:latin typeface="Tahoma"/>
                <a:cs typeface="Tahoma"/>
              </a:rPr>
              <a:t>or </a:t>
            </a:r>
            <a:r>
              <a:rPr sz="1300" dirty="0">
                <a:solidFill>
                  <a:srgbClr val="D9D9D9"/>
                </a:solidFill>
                <a:latin typeface="Tahoma"/>
                <a:cs typeface="Tahoma"/>
              </a:rPr>
              <a:t>control</a:t>
            </a:r>
            <a:r>
              <a:rPr sz="1300" spc="-80" dirty="0">
                <a:solidFill>
                  <a:srgbClr val="D9D9D9"/>
                </a:solidFill>
                <a:latin typeface="Tahoma"/>
                <a:cs typeface="Tahoma"/>
              </a:rPr>
              <a:t> </a:t>
            </a:r>
            <a:r>
              <a:rPr sz="1300" dirty="0">
                <a:solidFill>
                  <a:srgbClr val="D9D9D9"/>
                </a:solidFill>
                <a:latin typeface="Tahoma"/>
                <a:cs typeface="Tahoma"/>
              </a:rPr>
              <a:t>over</a:t>
            </a:r>
            <a:r>
              <a:rPr sz="1300" spc="-80" dirty="0">
                <a:solidFill>
                  <a:srgbClr val="D9D9D9"/>
                </a:solidFill>
                <a:latin typeface="Tahoma"/>
                <a:cs typeface="Tahoma"/>
              </a:rPr>
              <a:t> </a:t>
            </a:r>
            <a:r>
              <a:rPr sz="1300" spc="-40" dirty="0">
                <a:solidFill>
                  <a:srgbClr val="D9D9D9"/>
                </a:solidFill>
                <a:latin typeface="Tahoma"/>
                <a:cs typeface="Tahoma"/>
              </a:rPr>
              <a:t>a</a:t>
            </a:r>
            <a:r>
              <a:rPr sz="1300" spc="-80" dirty="0">
                <a:solidFill>
                  <a:srgbClr val="D9D9D9"/>
                </a:solidFill>
                <a:latin typeface="Tahoma"/>
                <a:cs typeface="Tahoma"/>
              </a:rPr>
              <a:t> </a:t>
            </a:r>
            <a:r>
              <a:rPr sz="1300" dirty="0">
                <a:solidFill>
                  <a:srgbClr val="D9D9D9"/>
                </a:solidFill>
                <a:latin typeface="Tahoma"/>
                <a:cs typeface="Tahoma"/>
              </a:rPr>
              <a:t>signiﬁcant</a:t>
            </a:r>
            <a:r>
              <a:rPr sz="1300" spc="-80" dirty="0">
                <a:solidFill>
                  <a:srgbClr val="D9D9D9"/>
                </a:solidFill>
                <a:latin typeface="Tahoma"/>
                <a:cs typeface="Tahoma"/>
              </a:rPr>
              <a:t> </a:t>
            </a:r>
            <a:r>
              <a:rPr sz="1300" dirty="0">
                <a:solidFill>
                  <a:srgbClr val="D9D9D9"/>
                </a:solidFill>
                <a:latin typeface="Tahoma"/>
                <a:cs typeface="Tahoma"/>
              </a:rPr>
              <a:t>portion</a:t>
            </a:r>
            <a:r>
              <a:rPr sz="1300" spc="-80" dirty="0">
                <a:solidFill>
                  <a:srgbClr val="D9D9D9"/>
                </a:solidFill>
                <a:latin typeface="Tahoma"/>
                <a:cs typeface="Tahoma"/>
              </a:rPr>
              <a:t> </a:t>
            </a:r>
            <a:r>
              <a:rPr sz="1300" dirty="0">
                <a:solidFill>
                  <a:srgbClr val="D9D9D9"/>
                </a:solidFill>
                <a:latin typeface="Tahoma"/>
                <a:cs typeface="Tahoma"/>
              </a:rPr>
              <a:t>of</a:t>
            </a:r>
            <a:r>
              <a:rPr sz="1300" spc="-80" dirty="0">
                <a:solidFill>
                  <a:srgbClr val="D9D9D9"/>
                </a:solidFill>
                <a:latin typeface="Tahoma"/>
                <a:cs typeface="Tahoma"/>
              </a:rPr>
              <a:t> </a:t>
            </a:r>
            <a:r>
              <a:rPr sz="1300" dirty="0">
                <a:solidFill>
                  <a:srgbClr val="D9D9D9"/>
                </a:solidFill>
                <a:latin typeface="Tahoma"/>
                <a:cs typeface="Tahoma"/>
              </a:rPr>
              <a:t>software</a:t>
            </a:r>
            <a:r>
              <a:rPr sz="1300" spc="-80" dirty="0">
                <a:solidFill>
                  <a:srgbClr val="D9D9D9"/>
                </a:solidFill>
                <a:latin typeface="Tahoma"/>
                <a:cs typeface="Tahoma"/>
              </a:rPr>
              <a:t> </a:t>
            </a:r>
            <a:r>
              <a:rPr sz="1300" spc="-10" dirty="0">
                <a:solidFill>
                  <a:srgbClr val="D9D9D9"/>
                </a:solidFill>
                <a:latin typeface="Tahoma"/>
                <a:cs typeface="Tahoma"/>
              </a:rPr>
              <a:t>infrastructure.</a:t>
            </a:r>
            <a:endParaRPr sz="1300" dirty="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4730</TotalTime>
  <Words>2294</Words>
  <Application>Microsoft Office PowerPoint</Application>
  <PresentationFormat>On-screen Show (16:9)</PresentationFormat>
  <Paragraphs>144</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Söhne</vt:lpstr>
      <vt:lpstr>Tahoma</vt:lpstr>
      <vt:lpstr>Verdana</vt:lpstr>
      <vt:lpstr>Office Theme</vt:lpstr>
      <vt:lpstr>PowerPoint Presentation</vt:lpstr>
      <vt:lpstr>PowerPoint Presentation</vt:lpstr>
      <vt:lpstr>Paper Overview</vt:lpstr>
      <vt:lpstr>Exceptional control ﬂow</vt:lpstr>
      <vt:lpstr>Importance</vt:lpstr>
      <vt:lpstr>PowerPoint Presentation</vt:lpstr>
      <vt:lpstr>PowerPoint Presentation</vt:lpstr>
      <vt:lpstr>CHOP Attacks</vt:lpstr>
      <vt:lpstr>CHOP Attacks</vt:lpstr>
      <vt:lpstr>CHOP Attacks</vt:lpstr>
      <vt:lpstr>CHOP Attacks: Exploitation Strategies</vt:lpstr>
      <vt:lpstr>CHOP attack: Implementation and Evaluation</vt:lpstr>
      <vt:lpstr>CHOP attack: Implementation and Evaluation</vt:lpstr>
      <vt:lpstr>Mitigations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Prototyping presentation</dc:title>
  <cp:lastModifiedBy>Manjinder Singh</cp:lastModifiedBy>
  <cp:revision>1</cp:revision>
  <dcterms:created xsi:type="dcterms:W3CDTF">2023-12-01T01:02:56Z</dcterms:created>
  <dcterms:modified xsi:type="dcterms:W3CDTF">2023-12-04T13:16:09Z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